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media/image28.png" ContentType="image/png"/>
  <Override PartName="/ppt/media/image1.jpeg" ContentType="image/jpeg"/>
  <Override PartName="/ppt/media/image17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7.jpeg" ContentType="image/jpeg"/>
  <Override PartName="/ppt/media/image31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jpeg" ContentType="image/jpeg"/>
  <Override PartName="/ppt/media/image16.png" ContentType="image/png"/>
  <Override PartName="/ppt/media/image18.png" ContentType="image/png"/>
  <Override PartName="/ppt/media/image19.jpeg" ContentType="image/jpeg"/>
  <Override PartName="/ppt/media/image22.png" ContentType="image/png"/>
  <Override PartName="/ppt/media/image20.png" ContentType="image/png"/>
  <Override PartName="/ppt/media/image21.png" ContentType="image/png"/>
  <Override PartName="/ppt/media/image23.jpeg" ContentType="image/jpeg"/>
  <Override PartName="/ppt/media/image24.jpeg" ContentType="image/jpeg"/>
  <Override PartName="/ppt/media/image25.png" ContentType="image/png"/>
  <Override PartName="/ppt/media/image26.png" ContentType="image/png"/>
  <Override PartName="/ppt/media/image27.png" ContentType="image/png"/>
  <Override PartName="/ppt/media/image29.png" ContentType="image/png"/>
  <Override PartName="/ppt/media/image30.png" ContentType="image/png"/>
  <Override PartName="/ppt/media/image32.png" ContentType="image/pn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0693400" cy="75628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3098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788280" y="1769400"/>
            <a:ext cx="3098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7042320" y="1769400"/>
            <a:ext cx="3098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34600" y="4060440"/>
            <a:ext cx="3098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788280" y="4060440"/>
            <a:ext cx="3098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7042320" y="4060440"/>
            <a:ext cx="3098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534600" y="301680"/>
            <a:ext cx="9623520" cy="5853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3098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788280" y="1769400"/>
            <a:ext cx="3098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7042320" y="1769400"/>
            <a:ext cx="3098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34600" y="4060440"/>
            <a:ext cx="3098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788280" y="4060440"/>
            <a:ext cx="3098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7042320" y="4060440"/>
            <a:ext cx="3098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34600" y="301680"/>
            <a:ext cx="9623520" cy="5853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3098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788280" y="1769400"/>
            <a:ext cx="3098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7042320" y="1769400"/>
            <a:ext cx="3098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534600" y="4060440"/>
            <a:ext cx="3098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788280" y="4060440"/>
            <a:ext cx="3098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7042320" y="4060440"/>
            <a:ext cx="3098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534600" y="301680"/>
            <a:ext cx="9623520" cy="5853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3098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3788280" y="1769400"/>
            <a:ext cx="3098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7042320" y="1769400"/>
            <a:ext cx="3098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534600" y="4060440"/>
            <a:ext cx="3098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3788280" y="4060440"/>
            <a:ext cx="3098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7042320" y="4060440"/>
            <a:ext cx="3098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534600" y="301680"/>
            <a:ext cx="9623520" cy="5853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34600" y="301680"/>
            <a:ext cx="9623520" cy="5853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3098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3788280" y="1769400"/>
            <a:ext cx="3098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7042320" y="1769400"/>
            <a:ext cx="3098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534600" y="4060440"/>
            <a:ext cx="3098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body"/>
          </p:nvPr>
        </p:nvSpPr>
        <p:spPr>
          <a:xfrm>
            <a:off x="3788280" y="4060440"/>
            <a:ext cx="3098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 type="body"/>
          </p:nvPr>
        </p:nvSpPr>
        <p:spPr>
          <a:xfrm>
            <a:off x="7042320" y="4060440"/>
            <a:ext cx="3098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g object 16" descr=""/>
          <p:cNvPicPr/>
          <p:nvPr/>
        </p:nvPicPr>
        <p:blipFill>
          <a:blip r:embed="rId2"/>
          <a:stretch/>
        </p:blipFill>
        <p:spPr>
          <a:xfrm>
            <a:off x="0" y="0"/>
            <a:ext cx="10641240" cy="7559280"/>
          </a:xfrm>
          <a:prstGeom prst="rect">
            <a:avLst/>
          </a:prstGeom>
          <a:ln w="0">
            <a:noFill/>
          </a:ln>
        </p:spPr>
      </p:pic>
      <p:pic>
        <p:nvPicPr>
          <p:cNvPr id="39" name="bg object 17" descr=""/>
          <p:cNvPicPr/>
          <p:nvPr/>
        </p:nvPicPr>
        <p:blipFill>
          <a:blip r:embed="rId3"/>
          <a:stretch/>
        </p:blipFill>
        <p:spPr>
          <a:xfrm>
            <a:off x="9235080" y="6917400"/>
            <a:ext cx="1439280" cy="642240"/>
          </a:xfrm>
          <a:prstGeom prst="rect">
            <a:avLst/>
          </a:prstGeom>
          <a:ln w="0">
            <a:noFill/>
          </a:ln>
        </p:spPr>
      </p:pic>
      <p:pic>
        <p:nvPicPr>
          <p:cNvPr id="40" name="bg object 18" descr=""/>
          <p:cNvPicPr/>
          <p:nvPr/>
        </p:nvPicPr>
        <p:blipFill>
          <a:blip r:embed="rId4"/>
          <a:stretch/>
        </p:blipFill>
        <p:spPr>
          <a:xfrm>
            <a:off x="4047840" y="1719360"/>
            <a:ext cx="5400720" cy="3132360"/>
          </a:xfrm>
          <a:prstGeom prst="rect">
            <a:avLst/>
          </a:prstGeom>
          <a:ln w="0"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bg object 16"/>
          <p:cNvSpPr/>
          <p:nvPr/>
        </p:nvSpPr>
        <p:spPr>
          <a:xfrm>
            <a:off x="0" y="1404360"/>
            <a:ext cx="10690920" cy="6154560"/>
          </a:xfrm>
          <a:custGeom>
            <a:avLst/>
            <a:gdLst/>
            <a:ahLst/>
            <a:rect l="l" t="t" r="r" b="b"/>
            <a:pathLst>
              <a:path w="10692765" h="6156325">
                <a:moveTo>
                  <a:pt x="0" y="6155994"/>
                </a:moveTo>
                <a:lnTo>
                  <a:pt x="10692714" y="6155994"/>
                </a:lnTo>
                <a:lnTo>
                  <a:pt x="10692714" y="0"/>
                </a:lnTo>
                <a:lnTo>
                  <a:pt x="0" y="0"/>
                </a:lnTo>
                <a:lnTo>
                  <a:pt x="0" y="6155994"/>
                </a:lnTo>
                <a:close/>
              </a:path>
            </a:pathLst>
          </a:custGeom>
          <a:solidFill>
            <a:srgbClr val="dbdc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8" name="bg object 17" descr=""/>
          <p:cNvPicPr/>
          <p:nvPr/>
        </p:nvPicPr>
        <p:blipFill>
          <a:blip r:embed="rId2"/>
          <a:stretch/>
        </p:blipFill>
        <p:spPr>
          <a:xfrm>
            <a:off x="2204280" y="1836360"/>
            <a:ext cx="8393040" cy="4047120"/>
          </a:xfrm>
          <a:prstGeom prst="rect">
            <a:avLst/>
          </a:prstGeom>
          <a:ln w="0">
            <a:noFill/>
          </a:ln>
        </p:spPr>
      </p:pic>
      <p:sp>
        <p:nvSpPr>
          <p:cNvPr id="119" name="bg object 18"/>
          <p:cNvSpPr/>
          <p:nvPr/>
        </p:nvSpPr>
        <p:spPr>
          <a:xfrm>
            <a:off x="7020360" y="0"/>
            <a:ext cx="3670920" cy="1401480"/>
          </a:xfrm>
          <a:custGeom>
            <a:avLst/>
            <a:gdLst/>
            <a:ahLst/>
            <a:rect l="l" t="t" r="r" b="b"/>
            <a:pathLst>
              <a:path w="3672840" h="1403350">
                <a:moveTo>
                  <a:pt x="0" y="1403273"/>
                </a:moveTo>
                <a:lnTo>
                  <a:pt x="3672357" y="1403273"/>
                </a:lnTo>
                <a:lnTo>
                  <a:pt x="3672357" y="0"/>
                </a:lnTo>
                <a:lnTo>
                  <a:pt x="0" y="0"/>
                </a:lnTo>
                <a:lnTo>
                  <a:pt x="0" y="1403273"/>
                </a:lnTo>
                <a:close/>
              </a:path>
            </a:pathLst>
          </a:custGeom>
          <a:solidFill>
            <a:srgbClr val="00053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bg object 19"/>
          <p:cNvSpPr/>
          <p:nvPr/>
        </p:nvSpPr>
        <p:spPr>
          <a:xfrm>
            <a:off x="0" y="0"/>
            <a:ext cx="7018920" cy="1401480"/>
          </a:xfrm>
          <a:custGeom>
            <a:avLst/>
            <a:gdLst/>
            <a:ahLst/>
            <a:rect l="l" t="t" r="r" b="b"/>
            <a:pathLst>
              <a:path w="7020559" h="1403350">
                <a:moveTo>
                  <a:pt x="0" y="1403273"/>
                </a:moveTo>
                <a:lnTo>
                  <a:pt x="7020356" y="1403273"/>
                </a:lnTo>
                <a:lnTo>
                  <a:pt x="7020356" y="0"/>
                </a:lnTo>
                <a:lnTo>
                  <a:pt x="0" y="0"/>
                </a:lnTo>
                <a:lnTo>
                  <a:pt x="0" y="1403273"/>
                </a:lnTo>
                <a:close/>
              </a:path>
            </a:pathLst>
          </a:custGeom>
          <a:solidFill>
            <a:srgbClr val="6dabd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4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object 2"/>
          <p:cNvSpPr/>
          <p:nvPr/>
        </p:nvSpPr>
        <p:spPr>
          <a:xfrm>
            <a:off x="2733480" y="2289600"/>
            <a:ext cx="5230800" cy="131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7240" bIns="0">
            <a:noAutofit/>
          </a:bodyPr>
          <a:p>
            <a:pPr marL="1503000">
              <a:lnSpc>
                <a:spcPts val="2750"/>
              </a:lnSpc>
              <a:spcBef>
                <a:spcPts val="451"/>
              </a:spcBef>
            </a:pPr>
            <a:r>
              <a:rPr b="1" lang="uk-UA" sz="2550" spc="-7" strike="noStrike">
                <a:solidFill>
                  <a:srgbClr val="1169b2"/>
                </a:solidFill>
                <a:latin typeface="Calibri"/>
                <a:ea typeface="DejaVu Sans"/>
              </a:rPr>
              <a:t>Інверторні </a:t>
            </a:r>
            <a:r>
              <a:rPr b="1" lang="uk-UA" sz="2550" spc="-12" strike="noStrike">
                <a:solidFill>
                  <a:srgbClr val="1169b2"/>
                </a:solidFill>
                <a:latin typeface="Calibri"/>
                <a:ea typeface="DejaVu Sans"/>
              </a:rPr>
              <a:t>Конвектори </a:t>
            </a:r>
            <a:r>
              <a:rPr b="1" lang="uk-UA" sz="2550" spc="-565" strike="noStrike">
                <a:solidFill>
                  <a:srgbClr val="1169b2"/>
                </a:solidFill>
                <a:latin typeface="Calibri"/>
                <a:ea typeface="DejaVu Sans"/>
              </a:rPr>
              <a:t> </a:t>
            </a:r>
            <a:r>
              <a:rPr b="1" lang="uk-UA" sz="2550" spc="-7" strike="noStrike">
                <a:solidFill>
                  <a:srgbClr val="1169b2"/>
                </a:solidFill>
                <a:latin typeface="Calibri"/>
                <a:ea typeface="DejaVu Sans"/>
              </a:rPr>
              <a:t>Electrolux</a:t>
            </a:r>
            <a:endParaRPr b="0" lang="uk-UA" sz="2550" spc="-1" strike="noStrike">
              <a:latin typeface="Arial"/>
            </a:endParaRPr>
          </a:p>
        </p:txBody>
      </p:sp>
      <p:grpSp>
        <p:nvGrpSpPr>
          <p:cNvPr id="198" name="object 3"/>
          <p:cNvGrpSpPr/>
          <p:nvPr/>
        </p:nvGrpSpPr>
        <p:grpSpPr>
          <a:xfrm>
            <a:off x="0" y="1263240"/>
            <a:ext cx="3929400" cy="5538240"/>
            <a:chOff x="0" y="1263240"/>
            <a:chExt cx="3929400" cy="5538240"/>
          </a:xfrm>
        </p:grpSpPr>
        <p:sp>
          <p:nvSpPr>
            <p:cNvPr id="199" name="object 4"/>
            <p:cNvSpPr/>
            <p:nvPr/>
          </p:nvSpPr>
          <p:spPr>
            <a:xfrm>
              <a:off x="3898800" y="1263240"/>
              <a:ext cx="360" cy="3198600"/>
            </a:xfrm>
            <a:custGeom>
              <a:avLst/>
              <a:gdLst/>
              <a:ahLst/>
              <a:rect l="l" t="t" r="r" b="b"/>
              <a:pathLst>
                <a:path w="635" h="3200400">
                  <a:moveTo>
                    <a:pt x="0" y="0"/>
                  </a:moveTo>
                  <a:lnTo>
                    <a:pt x="355" y="3200400"/>
                  </a:lnTo>
                </a:path>
              </a:pathLst>
            </a:custGeom>
            <a:noFill/>
            <a:ln w="9359">
              <a:solidFill>
                <a:srgbClr val="006eb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00" name="object 5" descr=""/>
            <p:cNvPicPr/>
            <p:nvPr/>
          </p:nvPicPr>
          <p:blipFill>
            <a:blip r:embed="rId1"/>
            <a:stretch/>
          </p:blipFill>
          <p:spPr>
            <a:xfrm>
              <a:off x="0" y="3321720"/>
              <a:ext cx="3929400" cy="34797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01" name="object 6"/>
          <p:cNvSpPr/>
          <p:nvPr/>
        </p:nvSpPr>
        <p:spPr>
          <a:xfrm>
            <a:off x="4220280" y="3173760"/>
            <a:ext cx="3267000" cy="4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uk-UA" sz="2800" spc="-26" strike="noStrike">
                <a:solidFill>
                  <a:srgbClr val="1169b2"/>
                </a:solidFill>
                <a:latin typeface="Calibri"/>
                <a:ea typeface="DejaVu Sans"/>
              </a:rPr>
              <a:t>Модельний </a:t>
            </a:r>
            <a:r>
              <a:rPr b="0" lang="uk-UA" sz="2800" spc="-12" strike="noStrike">
                <a:solidFill>
                  <a:srgbClr val="1169b2"/>
                </a:solidFill>
                <a:latin typeface="Calibri"/>
                <a:ea typeface="DejaVu Sans"/>
              </a:rPr>
              <a:t>ряд</a:t>
            </a:r>
            <a:r>
              <a:rPr b="0" lang="uk-UA" sz="2800" spc="-32" strike="noStrike">
                <a:solidFill>
                  <a:srgbClr val="1169b2"/>
                </a:solidFill>
                <a:latin typeface="Calibri"/>
                <a:ea typeface="DejaVu Sans"/>
              </a:rPr>
              <a:t> </a:t>
            </a:r>
            <a:r>
              <a:rPr b="0" lang="uk-UA" sz="2800" spc="-12" strike="noStrike">
                <a:solidFill>
                  <a:srgbClr val="1169b2"/>
                </a:solidFill>
                <a:latin typeface="Calibri"/>
                <a:ea typeface="DejaVu Sans"/>
              </a:rPr>
              <a:t>2021</a:t>
            </a:r>
            <a:endParaRPr b="0" lang="uk-UA" sz="2800" spc="-1" strike="noStrike">
              <a:latin typeface="Arial"/>
            </a:endParaRPr>
          </a:p>
        </p:txBody>
      </p:sp>
    </p:spTree>
  </p:cSld>
  <p:transition>
    <p:dissolv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object 2"/>
          <p:cNvGrpSpPr/>
          <p:nvPr/>
        </p:nvGrpSpPr>
        <p:grpSpPr>
          <a:xfrm>
            <a:off x="189360" y="229320"/>
            <a:ext cx="10504800" cy="7004520"/>
            <a:chOff x="189360" y="229320"/>
            <a:chExt cx="10504800" cy="7004520"/>
          </a:xfrm>
        </p:grpSpPr>
        <p:sp>
          <p:nvSpPr>
            <p:cNvPr id="309" name="object 3"/>
            <p:cNvSpPr/>
            <p:nvPr/>
          </p:nvSpPr>
          <p:spPr>
            <a:xfrm>
              <a:off x="4850640" y="229320"/>
              <a:ext cx="5843520" cy="1433880"/>
            </a:xfrm>
            <a:custGeom>
              <a:avLst/>
              <a:gdLst/>
              <a:ahLst/>
              <a:rect l="l" t="t" r="r" b="b"/>
              <a:pathLst>
                <a:path w="5845175" h="1435735">
                  <a:moveTo>
                    <a:pt x="0" y="1435315"/>
                  </a:moveTo>
                  <a:lnTo>
                    <a:pt x="5844959" y="1435315"/>
                  </a:lnTo>
                  <a:lnTo>
                    <a:pt x="5844959" y="0"/>
                  </a:lnTo>
                  <a:lnTo>
                    <a:pt x="0" y="0"/>
                  </a:lnTo>
                  <a:lnTo>
                    <a:pt x="0" y="1435315"/>
                  </a:lnTo>
                  <a:close/>
                </a:path>
              </a:pathLst>
            </a:custGeom>
            <a:solidFill>
              <a:srgbClr val="6dab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10" name="object 4" descr=""/>
            <p:cNvPicPr/>
            <p:nvPr/>
          </p:nvPicPr>
          <p:blipFill>
            <a:blip r:embed="rId1"/>
            <a:stretch/>
          </p:blipFill>
          <p:spPr>
            <a:xfrm>
              <a:off x="189360" y="1664280"/>
              <a:ext cx="5199120" cy="5569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11" name="object 5"/>
            <p:cNvSpPr/>
            <p:nvPr/>
          </p:nvSpPr>
          <p:spPr>
            <a:xfrm>
              <a:off x="196560" y="912240"/>
              <a:ext cx="4649040" cy="762840"/>
            </a:xfrm>
            <a:custGeom>
              <a:avLst/>
              <a:gdLst/>
              <a:ahLst/>
              <a:rect l="l" t="t" r="r" b="b"/>
              <a:pathLst>
                <a:path w="4650740" h="764539">
                  <a:moveTo>
                    <a:pt x="0" y="763917"/>
                  </a:moveTo>
                  <a:lnTo>
                    <a:pt x="4650486" y="763917"/>
                  </a:lnTo>
                  <a:lnTo>
                    <a:pt x="4650486" y="0"/>
                  </a:lnTo>
                  <a:lnTo>
                    <a:pt x="0" y="0"/>
                  </a:lnTo>
                  <a:lnTo>
                    <a:pt x="0" y="763917"/>
                  </a:lnTo>
                  <a:close/>
                </a:path>
              </a:pathLst>
            </a:custGeom>
            <a:solidFill>
              <a:srgbClr val="00053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12" name="object 6"/>
          <p:cNvSpPr/>
          <p:nvPr/>
        </p:nvSpPr>
        <p:spPr>
          <a:xfrm>
            <a:off x="5005080" y="309960"/>
            <a:ext cx="4357440" cy="128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>
            <a:spAutoFit/>
          </a:bodyPr>
          <a:p>
            <a:pPr marL="12600">
              <a:lnSpc>
                <a:spcPts val="2979"/>
              </a:lnSpc>
              <a:spcBef>
                <a:spcPts val="354"/>
              </a:spcBef>
              <a:tabLst>
                <a:tab algn="l" pos="2134800"/>
              </a:tabLst>
            </a:pPr>
            <a:r>
              <a:rPr b="1" lang="uk-UA" sz="2600" spc="1" strike="noStrike">
                <a:solidFill>
                  <a:srgbClr val="221e1f"/>
                </a:solidFill>
                <a:latin typeface="Arial"/>
                <a:ea typeface="DejaVu Sans"/>
              </a:rPr>
              <a:t>Народжени</a:t>
            </a:r>
            <a:r>
              <a:rPr b="1" lang="uk-UA" sz="2600" spc="7" strike="noStrike">
                <a:solidFill>
                  <a:srgbClr val="221e1f"/>
                </a:solidFill>
                <a:latin typeface="Arial"/>
                <a:ea typeface="DejaVu Sans"/>
              </a:rPr>
              <a:t>й</a:t>
            </a:r>
            <a:r>
              <a:rPr b="1" lang="uk-UA" sz="2600" spc="-1" strike="noStrike">
                <a:solidFill>
                  <a:srgbClr val="221e1f"/>
                </a:solidFill>
                <a:latin typeface="Arial"/>
                <a:ea typeface="DejaVu Sans"/>
              </a:rPr>
              <a:t>	</a:t>
            </a:r>
            <a:r>
              <a:rPr b="1" lang="uk-UA" sz="2600" spc="-1" strike="noStrike">
                <a:solidFill>
                  <a:srgbClr val="221e1f"/>
                </a:solidFill>
                <a:latin typeface="Arial"/>
                <a:ea typeface="DejaVu Sans"/>
              </a:rPr>
              <a:t>н</a:t>
            </a:r>
            <a:r>
              <a:rPr b="1" lang="uk-UA" sz="2600" spc="-32" strike="noStrike">
                <a:solidFill>
                  <a:srgbClr val="221e1f"/>
                </a:solidFill>
                <a:latin typeface="Arial"/>
                <a:ea typeface="DejaVu Sans"/>
              </a:rPr>
              <a:t>естримною</a:t>
            </a:r>
            <a:r>
              <a:rPr b="1" lang="uk-UA" sz="2600" spc="1" strike="noStrike">
                <a:solidFill>
                  <a:srgbClr val="221e1f"/>
                </a:solidFill>
                <a:latin typeface="Arial"/>
                <a:ea typeface="DejaVu Sans"/>
              </a:rPr>
              <a:t>  енергією, </a:t>
            </a:r>
            <a:endParaRPr b="0" lang="uk-UA" sz="2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04"/>
              </a:spcBef>
              <a:tabLst>
                <a:tab algn="l" pos="2134800"/>
              </a:tabLst>
            </a:pPr>
            <a:r>
              <a:rPr b="0" lang="uk-UA" sz="3000" spc="-32" strike="noStrike">
                <a:solidFill>
                  <a:srgbClr val="221e1f"/>
                </a:solidFill>
                <a:latin typeface="Arial"/>
                <a:ea typeface="DejaVu Sans"/>
              </a:rPr>
              <a:t>щоб</a:t>
            </a:r>
            <a:r>
              <a:rPr b="0" lang="uk-UA" sz="3000" spc="-55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0" lang="uk-UA" sz="3000" spc="-15" strike="noStrike">
                <a:solidFill>
                  <a:srgbClr val="221e1f"/>
                </a:solidFill>
                <a:latin typeface="Arial"/>
                <a:ea typeface="DejaVu Sans"/>
              </a:rPr>
              <a:t>приборкати</a:t>
            </a:r>
            <a:r>
              <a:rPr b="0" lang="uk-UA" sz="3000" spc="-26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0" lang="uk-UA" sz="3000" spc="-15" strike="noStrike">
                <a:solidFill>
                  <a:srgbClr val="221e1f"/>
                </a:solidFill>
                <a:latin typeface="Arial"/>
                <a:ea typeface="DejaVu Sans"/>
              </a:rPr>
              <a:t>стихію</a:t>
            </a:r>
            <a:endParaRPr b="0" lang="uk-UA" sz="3000" spc="-1" strike="noStrike">
              <a:latin typeface="Arial"/>
            </a:endParaRPr>
          </a:p>
        </p:txBody>
      </p:sp>
      <p:sp>
        <p:nvSpPr>
          <p:cNvPr id="313" name="object 7"/>
          <p:cNvSpPr/>
          <p:nvPr/>
        </p:nvSpPr>
        <p:spPr>
          <a:xfrm>
            <a:off x="796320" y="1033920"/>
            <a:ext cx="3615120" cy="127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>
            <a:noAutofit/>
          </a:bodyPr>
          <a:p>
            <a:pPr marL="12600">
              <a:lnSpc>
                <a:spcPct val="100000"/>
              </a:lnSpc>
              <a:spcBef>
                <a:spcPts val="119"/>
              </a:spcBef>
            </a:pPr>
            <a:r>
              <a:rPr b="0" lang="uk-UA" sz="3500" spc="-1" strike="noStrike">
                <a:solidFill>
                  <a:srgbClr val="ffffff"/>
                </a:solidFill>
                <a:latin typeface="Arial"/>
                <a:ea typeface="DejaVu Sans"/>
              </a:rPr>
              <a:t>digital</a:t>
            </a:r>
            <a:r>
              <a:rPr b="0" lang="uk-UA" sz="3500" spc="-4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0" lang="uk-UA" sz="3500" spc="32" strike="noStrike">
                <a:solidFill>
                  <a:srgbClr val="ffffff"/>
                </a:solidFill>
                <a:latin typeface="Arial"/>
                <a:ea typeface="DejaVu Sans"/>
              </a:rPr>
              <a:t>INVERTER</a:t>
            </a:r>
            <a:endParaRPr b="0" lang="uk-UA" sz="3500" spc="-1" strike="noStrike">
              <a:latin typeface="Arial"/>
            </a:endParaRPr>
          </a:p>
        </p:txBody>
      </p:sp>
      <p:pic>
        <p:nvPicPr>
          <p:cNvPr id="314" name="object 8" descr=""/>
          <p:cNvPicPr/>
          <p:nvPr/>
        </p:nvPicPr>
        <p:blipFill>
          <a:blip r:embed="rId2"/>
          <a:stretch/>
        </p:blipFill>
        <p:spPr>
          <a:xfrm>
            <a:off x="2691000" y="3050280"/>
            <a:ext cx="4630680" cy="3786480"/>
          </a:xfrm>
          <a:prstGeom prst="rect">
            <a:avLst/>
          </a:prstGeom>
          <a:ln w="0">
            <a:noFill/>
          </a:ln>
        </p:spPr>
      </p:pic>
      <p:sp>
        <p:nvSpPr>
          <p:cNvPr id="315" name="object 9"/>
          <p:cNvSpPr/>
          <p:nvPr/>
        </p:nvSpPr>
        <p:spPr>
          <a:xfrm>
            <a:off x="8570160" y="6095880"/>
            <a:ext cx="1411560" cy="21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59040" indent="-45360">
              <a:lnSpc>
                <a:spcPct val="101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uk-UA" sz="1300" spc="-1" strike="noStrike">
                <a:solidFill>
                  <a:srgbClr val="221e1f"/>
                </a:solidFill>
                <a:latin typeface="Arial"/>
                <a:ea typeface="DejaVu Sans"/>
              </a:rPr>
              <a:t>Cупе</a:t>
            </a:r>
            <a:r>
              <a:rPr b="0" lang="uk-UA" sz="1300" spc="-15" strike="noStrike">
                <a:solidFill>
                  <a:srgbClr val="221e1f"/>
                </a:solidFill>
                <a:latin typeface="Arial"/>
                <a:ea typeface="DejaVu Sans"/>
              </a:rPr>
              <a:t>рстійкі</a:t>
            </a:r>
            <a:r>
              <a:rPr b="0" lang="uk-UA" sz="1300" spc="-1" strike="noStrike">
                <a:solidFill>
                  <a:srgbClr val="221e1f"/>
                </a:solidFill>
                <a:latin typeface="Arial"/>
                <a:ea typeface="DejaVu Sans"/>
              </a:rPr>
              <a:t>  шасі</a:t>
            </a:r>
            <a:endParaRPr b="0" lang="uk-UA" sz="1300" spc="-1" strike="noStrike">
              <a:latin typeface="Arial"/>
            </a:endParaRPr>
          </a:p>
        </p:txBody>
      </p:sp>
      <p:sp>
        <p:nvSpPr>
          <p:cNvPr id="316" name="object 10"/>
          <p:cNvSpPr/>
          <p:nvPr/>
        </p:nvSpPr>
        <p:spPr>
          <a:xfrm>
            <a:off x="8570160" y="4105800"/>
            <a:ext cx="1291680" cy="81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1000"/>
              </a:lnSpc>
              <a:spcBef>
                <a:spcPts val="96"/>
              </a:spcBef>
            </a:pPr>
            <a:r>
              <a:rPr b="0" lang="uk-UA" sz="1300" spc="-1" strike="noStrike">
                <a:solidFill>
                  <a:srgbClr val="221e1f"/>
                </a:solidFill>
                <a:latin typeface="Arial"/>
                <a:ea typeface="DejaVu Sans"/>
              </a:rPr>
              <a:t>Мармурова  панель  прот</a:t>
            </a:r>
            <a:r>
              <a:rPr b="0" lang="uk-UA" sz="1300" spc="-12" strike="noStrike">
                <a:solidFill>
                  <a:srgbClr val="221e1f"/>
                </a:solidFill>
                <a:latin typeface="Arial"/>
                <a:ea typeface="DejaVu Sans"/>
              </a:rPr>
              <a:t>и</a:t>
            </a:r>
            <a:r>
              <a:rPr b="0" lang="uk-UA" sz="1300" spc="-1" strike="noStrike">
                <a:solidFill>
                  <a:srgbClr val="221e1f"/>
                </a:solidFill>
                <a:latin typeface="Arial"/>
                <a:ea typeface="DejaVu Sans"/>
              </a:rPr>
              <a:t>уд</a:t>
            </a:r>
            <a:r>
              <a:rPr b="0" lang="uk-UA" sz="1300" spc="-12" strike="noStrike">
                <a:solidFill>
                  <a:srgbClr val="221e1f"/>
                </a:solidFill>
                <a:latin typeface="Arial"/>
                <a:ea typeface="DejaVu Sans"/>
              </a:rPr>
              <a:t>а</a:t>
            </a:r>
            <a:r>
              <a:rPr b="0" lang="uk-UA" sz="1300" spc="-1" strike="noStrike">
                <a:solidFill>
                  <a:srgbClr val="221e1f"/>
                </a:solidFill>
                <a:latin typeface="Arial"/>
                <a:ea typeface="DejaVu Sans"/>
              </a:rPr>
              <a:t>рна</a:t>
            </a:r>
            <a:endParaRPr b="0" lang="uk-UA" sz="13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4"/>
              </a:spcBef>
            </a:pPr>
            <a:r>
              <a:rPr b="0" lang="uk-UA" sz="1300" spc="-1" strike="noStrike">
                <a:solidFill>
                  <a:srgbClr val="221e1f"/>
                </a:solidFill>
                <a:latin typeface="Arial"/>
                <a:ea typeface="DejaVu Sans"/>
              </a:rPr>
              <a:t>склокераміка</a:t>
            </a:r>
            <a:endParaRPr b="0" lang="uk-UA" sz="1300" spc="-1" strike="noStrike">
              <a:latin typeface="Arial"/>
            </a:endParaRPr>
          </a:p>
        </p:txBody>
      </p:sp>
      <p:grpSp>
        <p:nvGrpSpPr>
          <p:cNvPr id="317" name="object 11"/>
          <p:cNvGrpSpPr/>
          <p:nvPr/>
        </p:nvGrpSpPr>
        <p:grpSpPr>
          <a:xfrm>
            <a:off x="4745520" y="2529360"/>
            <a:ext cx="4581360" cy="4002840"/>
            <a:chOff x="4745520" y="2529360"/>
            <a:chExt cx="4581360" cy="4002840"/>
          </a:xfrm>
        </p:grpSpPr>
        <p:sp>
          <p:nvSpPr>
            <p:cNvPr id="318" name="object 12"/>
            <p:cNvSpPr/>
            <p:nvPr/>
          </p:nvSpPr>
          <p:spPr>
            <a:xfrm>
              <a:off x="6592680" y="5127480"/>
              <a:ext cx="1841040" cy="1347480"/>
            </a:xfrm>
            <a:custGeom>
              <a:avLst/>
              <a:gdLst/>
              <a:ahLst/>
              <a:rect l="l" t="t" r="r" b="b"/>
              <a:pathLst>
                <a:path w="1842770" h="1349375">
                  <a:moveTo>
                    <a:pt x="1842477" y="0"/>
                  </a:moveTo>
                  <a:lnTo>
                    <a:pt x="1842477" y="1348917"/>
                  </a:lnTo>
                  <a:lnTo>
                    <a:pt x="0" y="1348917"/>
                  </a:lnTo>
                </a:path>
              </a:pathLst>
            </a:custGeom>
            <a:noFill/>
            <a:ln w="12599">
              <a:solidFill>
                <a:srgbClr val="221e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19" name="object 13" descr=""/>
            <p:cNvPicPr/>
            <p:nvPr/>
          </p:nvPicPr>
          <p:blipFill>
            <a:blip r:embed="rId3"/>
            <a:stretch/>
          </p:blipFill>
          <p:spPr>
            <a:xfrm>
              <a:off x="6409800" y="6419880"/>
              <a:ext cx="193680" cy="112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0" name="object 14"/>
            <p:cNvSpPr/>
            <p:nvPr/>
          </p:nvSpPr>
          <p:spPr>
            <a:xfrm>
              <a:off x="6503400" y="4128480"/>
              <a:ext cx="1930680" cy="749520"/>
            </a:xfrm>
            <a:custGeom>
              <a:avLst/>
              <a:gdLst/>
              <a:ahLst/>
              <a:rect l="l" t="t" r="r" b="b"/>
              <a:pathLst>
                <a:path w="1932304" h="751204">
                  <a:moveTo>
                    <a:pt x="1931758" y="0"/>
                  </a:moveTo>
                  <a:lnTo>
                    <a:pt x="1931758" y="750608"/>
                  </a:lnTo>
                  <a:lnTo>
                    <a:pt x="0" y="750608"/>
                  </a:lnTo>
                </a:path>
              </a:pathLst>
            </a:custGeom>
            <a:noFill/>
            <a:ln w="12599">
              <a:solidFill>
                <a:srgbClr val="221e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1" name="object 15"/>
            <p:cNvSpPr/>
            <p:nvPr/>
          </p:nvSpPr>
          <p:spPr>
            <a:xfrm>
              <a:off x="6503400" y="4829400"/>
              <a:ext cx="360" cy="98640"/>
            </a:xfrm>
            <a:custGeom>
              <a:avLst/>
              <a:gdLst/>
              <a:ahLst/>
              <a:rect l="l" t="t" r="r" b="b"/>
              <a:pathLst>
                <a:path w="0" h="100329">
                  <a:moveTo>
                    <a:pt x="0" y="0"/>
                  </a:moveTo>
                  <a:lnTo>
                    <a:pt x="0" y="99720"/>
                  </a:lnTo>
                </a:path>
              </a:pathLst>
            </a:custGeom>
            <a:noFill/>
            <a:ln w="25559">
              <a:solidFill>
                <a:srgbClr val="221e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2" name="object 16"/>
            <p:cNvSpPr/>
            <p:nvPr/>
          </p:nvSpPr>
          <p:spPr>
            <a:xfrm>
              <a:off x="5686920" y="4879800"/>
              <a:ext cx="1008360" cy="360"/>
            </a:xfrm>
            <a:custGeom>
              <a:avLst/>
              <a:gdLst/>
              <a:ahLst/>
              <a:rect l="l" t="t" r="r" b="b"/>
              <a:pathLst>
                <a:path w="1010284" h="0">
                  <a:moveTo>
                    <a:pt x="1010157" y="0"/>
                  </a:moveTo>
                  <a:lnTo>
                    <a:pt x="0" y="0"/>
                  </a:lnTo>
                </a:path>
              </a:pathLst>
            </a:custGeom>
            <a:noFill/>
            <a:ln w="12599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23" name="object 17" descr=""/>
            <p:cNvPicPr/>
            <p:nvPr/>
          </p:nvPicPr>
          <p:blipFill>
            <a:blip r:embed="rId4"/>
            <a:stretch/>
          </p:blipFill>
          <p:spPr>
            <a:xfrm>
              <a:off x="5585040" y="4822920"/>
              <a:ext cx="112320" cy="112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4" name="object 18"/>
            <p:cNvSpPr/>
            <p:nvPr/>
          </p:nvSpPr>
          <p:spPr>
            <a:xfrm>
              <a:off x="4799880" y="3152880"/>
              <a:ext cx="3606120" cy="2436480"/>
            </a:xfrm>
            <a:custGeom>
              <a:avLst/>
              <a:gdLst/>
              <a:ahLst/>
              <a:rect l="l" t="t" r="r" b="b"/>
              <a:pathLst>
                <a:path w="3608070" h="2438400">
                  <a:moveTo>
                    <a:pt x="3607917" y="0"/>
                  </a:moveTo>
                  <a:lnTo>
                    <a:pt x="3607917" y="727557"/>
                  </a:lnTo>
                  <a:lnTo>
                    <a:pt x="0" y="732967"/>
                  </a:lnTo>
                  <a:lnTo>
                    <a:pt x="2882" y="2438285"/>
                  </a:lnTo>
                </a:path>
              </a:pathLst>
            </a:custGeom>
            <a:noFill/>
            <a:ln w="12599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25" name="object 19" descr=""/>
            <p:cNvPicPr/>
            <p:nvPr/>
          </p:nvPicPr>
          <p:blipFill>
            <a:blip r:embed="rId5"/>
            <a:stretch/>
          </p:blipFill>
          <p:spPr>
            <a:xfrm>
              <a:off x="4745520" y="5579640"/>
              <a:ext cx="112320" cy="112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6" name="object 20"/>
            <p:cNvSpPr/>
            <p:nvPr/>
          </p:nvSpPr>
          <p:spPr>
            <a:xfrm>
              <a:off x="6698520" y="3153240"/>
              <a:ext cx="1708200" cy="725760"/>
            </a:xfrm>
            <a:custGeom>
              <a:avLst/>
              <a:gdLst/>
              <a:ahLst/>
              <a:rect l="l" t="t" r="r" b="b"/>
              <a:pathLst>
                <a:path w="1710054" h="727710">
                  <a:moveTo>
                    <a:pt x="1709635" y="0"/>
                  </a:moveTo>
                  <a:lnTo>
                    <a:pt x="1709635" y="727189"/>
                  </a:lnTo>
                  <a:lnTo>
                    <a:pt x="0" y="727189"/>
                  </a:lnTo>
                </a:path>
              </a:pathLst>
            </a:custGeom>
            <a:noFill/>
            <a:ln w="12599">
              <a:solidFill>
                <a:srgbClr val="221e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27" name="object 21" descr=""/>
            <p:cNvPicPr/>
            <p:nvPr/>
          </p:nvPicPr>
          <p:blipFill>
            <a:blip r:embed="rId6"/>
            <a:stretch/>
          </p:blipFill>
          <p:spPr>
            <a:xfrm>
              <a:off x="8527320" y="5127480"/>
              <a:ext cx="799560" cy="799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28" name="object 22" descr=""/>
            <p:cNvPicPr/>
            <p:nvPr/>
          </p:nvPicPr>
          <p:blipFill>
            <a:blip r:embed="rId7"/>
            <a:stretch/>
          </p:blipFill>
          <p:spPr>
            <a:xfrm>
              <a:off x="5868360" y="2529360"/>
              <a:ext cx="799560" cy="7992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29" name="object 23"/>
          <p:cNvSpPr/>
          <p:nvPr/>
        </p:nvSpPr>
        <p:spPr>
          <a:xfrm>
            <a:off x="8570160" y="3098880"/>
            <a:ext cx="1284840" cy="81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1000"/>
              </a:lnSpc>
              <a:spcBef>
                <a:spcPts val="96"/>
              </a:spcBef>
            </a:pPr>
            <a:r>
              <a:rPr b="0" lang="uk-UA" sz="1300" spc="1" strike="noStrike">
                <a:solidFill>
                  <a:srgbClr val="221e1f"/>
                </a:solidFill>
                <a:latin typeface="Arial"/>
                <a:ea typeface="DejaVu Sans"/>
              </a:rPr>
              <a:t>І</a:t>
            </a:r>
            <a:r>
              <a:rPr b="0" lang="uk-UA" sz="1300" spc="-1" strike="noStrike">
                <a:solidFill>
                  <a:srgbClr val="221e1f"/>
                </a:solidFill>
                <a:latin typeface="Arial"/>
                <a:ea typeface="DejaVu Sans"/>
              </a:rPr>
              <a:t>нно</a:t>
            </a:r>
            <a:r>
              <a:rPr b="0" lang="uk-UA" sz="1300" spc="-7" strike="noStrike">
                <a:solidFill>
                  <a:srgbClr val="221e1f"/>
                </a:solidFill>
                <a:latin typeface="Arial"/>
                <a:ea typeface="DejaVu Sans"/>
              </a:rPr>
              <a:t>в</a:t>
            </a:r>
            <a:r>
              <a:rPr b="0" lang="uk-UA" sz="1300" spc="-1" strike="noStrike">
                <a:solidFill>
                  <a:srgbClr val="221e1f"/>
                </a:solidFill>
                <a:latin typeface="Arial"/>
                <a:ea typeface="DejaVu Sans"/>
              </a:rPr>
              <a:t>аційний  </a:t>
            </a:r>
            <a:r>
              <a:rPr b="0" lang="uk-UA" sz="1300" spc="-12" strike="noStrike">
                <a:solidFill>
                  <a:srgbClr val="221e1f"/>
                </a:solidFill>
                <a:latin typeface="Arial"/>
                <a:ea typeface="DejaVu Sans"/>
              </a:rPr>
              <a:t>нагрівальний </a:t>
            </a:r>
            <a:r>
              <a:rPr b="0" lang="uk-UA" sz="1300" spc="-350" strike="noStrike">
                <a:solidFill>
                  <a:srgbClr val="221e1f"/>
                </a:solidFill>
                <a:latin typeface="Arial"/>
                <a:ea typeface="DejaVu Sans"/>
              </a:rPr>
              <a:t> е</a:t>
            </a:r>
            <a:r>
              <a:rPr b="0" lang="uk-UA" sz="1300" spc="-1" strike="noStrike">
                <a:solidFill>
                  <a:srgbClr val="221e1f"/>
                </a:solidFill>
                <a:latin typeface="Arial"/>
                <a:ea typeface="DejaVu Sans"/>
              </a:rPr>
              <a:t>лемент  Hedgehog</a:t>
            </a:r>
            <a:endParaRPr b="0" lang="uk-UA" sz="1300" spc="-1" strike="noStrike">
              <a:latin typeface="Arial"/>
            </a:endParaRPr>
          </a:p>
        </p:txBody>
      </p:sp>
      <p:sp>
        <p:nvSpPr>
          <p:cNvPr id="330" name="object 24"/>
          <p:cNvSpPr/>
          <p:nvPr/>
        </p:nvSpPr>
        <p:spPr>
          <a:xfrm>
            <a:off x="6788160" y="2628720"/>
            <a:ext cx="1454760" cy="61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59040" indent="-45360">
              <a:lnSpc>
                <a:spcPct val="101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uk-UA" sz="1300" spc="-12" strike="noStrike">
                <a:solidFill>
                  <a:srgbClr val="221e1f"/>
                </a:solidFill>
                <a:latin typeface="Arial"/>
                <a:ea typeface="DejaVu Sans"/>
              </a:rPr>
              <a:t>Інверторний</a:t>
            </a:r>
            <a:r>
              <a:rPr b="0" lang="uk-UA" sz="1300" spc="-66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0" lang="uk-UA" sz="1300" spc="-12" strike="noStrike">
                <a:solidFill>
                  <a:srgbClr val="221e1f"/>
                </a:solidFill>
                <a:latin typeface="Arial"/>
                <a:ea typeface="DejaVu Sans"/>
              </a:rPr>
              <a:t>блок </a:t>
            </a:r>
            <a:r>
              <a:rPr b="0" lang="uk-UA" sz="1300" spc="-347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0" lang="uk-UA" sz="1300" spc="-1" strike="noStrike">
                <a:solidFill>
                  <a:srgbClr val="221e1f"/>
                </a:solidFill>
                <a:latin typeface="Arial"/>
                <a:ea typeface="DejaVu Sans"/>
              </a:rPr>
              <a:t>управління</a:t>
            </a:r>
            <a:endParaRPr b="0" lang="uk-UA" sz="1300" spc="-1" strike="noStrike">
              <a:latin typeface="Arial"/>
            </a:endParaRPr>
          </a:p>
          <a:p>
            <a:pPr marL="12600" indent="-45360">
              <a:lnSpc>
                <a:spcPct val="100000"/>
              </a:lnSpc>
              <a:spcBef>
                <a:spcPts val="31"/>
              </a:spcBef>
              <a:tabLst>
                <a:tab algn="l" pos="0"/>
              </a:tabLst>
            </a:pPr>
            <a:r>
              <a:rPr b="0" lang="uk-UA" sz="1300" spc="-1" strike="noStrike">
                <a:solidFill>
                  <a:srgbClr val="221e1f"/>
                </a:solidFill>
                <a:latin typeface="Arial"/>
                <a:ea typeface="DejaVu Sans"/>
              </a:rPr>
              <a:t>3</a:t>
            </a:r>
            <a:r>
              <a:rPr b="0" lang="uk-UA" sz="1300" spc="-66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0" lang="uk-UA" sz="1300" spc="-1" strike="noStrike">
                <a:solidFill>
                  <a:srgbClr val="221e1f"/>
                </a:solidFill>
                <a:latin typeface="Arial"/>
                <a:ea typeface="DejaVu Sans"/>
              </a:rPr>
              <a:t>покоління</a:t>
            </a:r>
            <a:endParaRPr b="0" lang="uk-UA" sz="1300" spc="-1" strike="noStrike">
              <a:latin typeface="Arial"/>
            </a:endParaRPr>
          </a:p>
        </p:txBody>
      </p:sp>
      <p:grpSp>
        <p:nvGrpSpPr>
          <p:cNvPr id="331" name="object 25"/>
          <p:cNvGrpSpPr/>
          <p:nvPr/>
        </p:nvGrpSpPr>
        <p:grpSpPr>
          <a:xfrm>
            <a:off x="390600" y="2682720"/>
            <a:ext cx="5535360" cy="3729960"/>
            <a:chOff x="390600" y="2682720"/>
            <a:chExt cx="5535360" cy="3729960"/>
          </a:xfrm>
        </p:grpSpPr>
        <p:sp>
          <p:nvSpPr>
            <p:cNvPr id="332" name="object 26"/>
            <p:cNvSpPr/>
            <p:nvPr/>
          </p:nvSpPr>
          <p:spPr>
            <a:xfrm>
              <a:off x="5870880" y="2682720"/>
              <a:ext cx="360" cy="953280"/>
            </a:xfrm>
            <a:custGeom>
              <a:avLst/>
              <a:gdLst/>
              <a:ahLst/>
              <a:rect l="l" t="t" r="r" b="b"/>
              <a:pathLst>
                <a:path w="0" h="955039">
                  <a:moveTo>
                    <a:pt x="0" y="0"/>
                  </a:moveTo>
                  <a:lnTo>
                    <a:pt x="0" y="954722"/>
                  </a:lnTo>
                </a:path>
              </a:pathLst>
            </a:custGeom>
            <a:noFill/>
            <a:ln w="12599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33" name="object 27" descr=""/>
            <p:cNvPicPr/>
            <p:nvPr/>
          </p:nvPicPr>
          <p:blipFill>
            <a:blip r:embed="rId8"/>
            <a:stretch/>
          </p:blipFill>
          <p:spPr>
            <a:xfrm>
              <a:off x="5813640" y="3625560"/>
              <a:ext cx="112320" cy="112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34" name="object 28"/>
            <p:cNvSpPr/>
            <p:nvPr/>
          </p:nvSpPr>
          <p:spPr>
            <a:xfrm>
              <a:off x="5870880" y="2682720"/>
              <a:ext cx="360" cy="941760"/>
            </a:xfrm>
            <a:custGeom>
              <a:avLst/>
              <a:gdLst/>
              <a:ahLst/>
              <a:rect l="l" t="t" r="r" b="b"/>
              <a:pathLst>
                <a:path w="0" h="943610">
                  <a:moveTo>
                    <a:pt x="0" y="0"/>
                  </a:moveTo>
                  <a:lnTo>
                    <a:pt x="0" y="943203"/>
                  </a:lnTo>
                </a:path>
              </a:pathLst>
            </a:custGeom>
            <a:noFill/>
            <a:ln w="12599">
              <a:solidFill>
                <a:srgbClr val="221e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35" name="object 29" descr=""/>
            <p:cNvPicPr/>
            <p:nvPr/>
          </p:nvPicPr>
          <p:blipFill>
            <a:blip r:embed="rId9"/>
            <a:stretch/>
          </p:blipFill>
          <p:spPr>
            <a:xfrm>
              <a:off x="390600" y="5419800"/>
              <a:ext cx="2207160" cy="99288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object 2"/>
          <p:cNvSpPr/>
          <p:nvPr/>
        </p:nvSpPr>
        <p:spPr>
          <a:xfrm>
            <a:off x="937440" y="3630240"/>
            <a:ext cx="11304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uk-UA" sz="2000" spc="-1" strike="noStrike">
                <a:solidFill>
                  <a:srgbClr val="000c43"/>
                </a:solidFill>
                <a:latin typeface="Arial"/>
                <a:ea typeface="DejaVu Sans"/>
              </a:rPr>
              <a:t>•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203" name="object 3"/>
          <p:cNvSpPr/>
          <p:nvPr/>
        </p:nvSpPr>
        <p:spPr>
          <a:xfrm>
            <a:off x="937440" y="3983760"/>
            <a:ext cx="113040" cy="59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br/>
            <a:r>
              <a:rPr b="0" lang="uk-UA" sz="2000" spc="-1" strike="noStrike">
                <a:solidFill>
                  <a:srgbClr val="000c43"/>
                </a:solidFill>
                <a:latin typeface="Arial"/>
                <a:ea typeface="DejaVu Sans"/>
              </a:rPr>
              <a:t>•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204" name="object 4"/>
          <p:cNvSpPr/>
          <p:nvPr/>
        </p:nvSpPr>
        <p:spPr>
          <a:xfrm>
            <a:off x="937440" y="2895480"/>
            <a:ext cx="3253320" cy="20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4280" bIns="0">
            <a:spAutoFit/>
          </a:bodyPr>
          <a:p>
            <a:pPr marL="298440" indent="-284760">
              <a:lnSpc>
                <a:spcPct val="89000"/>
              </a:lnSpc>
              <a:spcBef>
                <a:spcPts val="349"/>
              </a:spcBef>
              <a:tabLst>
                <a:tab algn="l" pos="0"/>
              </a:tabLst>
            </a:pPr>
            <a:r>
              <a:rPr b="0" lang="uk-UA" sz="3000" spc="-1" strike="noStrike" baseline="2000">
                <a:solidFill>
                  <a:srgbClr val="000c43"/>
                </a:solidFill>
                <a:latin typeface="Arial"/>
                <a:ea typeface="DejaVu Sans"/>
              </a:rPr>
              <a:t>•</a:t>
            </a:r>
            <a:r>
              <a:rPr b="0" lang="uk-UA" sz="3000" spc="-1" strike="noStrike" baseline="2000">
                <a:solidFill>
                  <a:srgbClr val="000c43"/>
                </a:solidFill>
                <a:latin typeface="Arial"/>
                <a:ea typeface="DejaVu Sans"/>
              </a:rPr>
              <a:t>	</a:t>
            </a:r>
            <a:r>
              <a:rPr b="0" lang="uk-UA" sz="3000" spc="-1" strike="noStrike" baseline="2000">
                <a:solidFill>
                  <a:srgbClr val="000c43"/>
                </a:solidFill>
                <a:latin typeface="Arial"/>
                <a:ea typeface="DejaVu Sans"/>
              </a:rPr>
              <a:t>Е</a:t>
            </a:r>
            <a:r>
              <a:rPr b="0" lang="uk-UA" sz="2000" spc="-12" strike="noStrike">
                <a:solidFill>
                  <a:srgbClr val="000c43"/>
                </a:solidFill>
                <a:latin typeface="Calibri"/>
                <a:ea typeface="DejaVu Sans"/>
              </a:rPr>
              <a:t>кономія більш</a:t>
            </a:r>
            <a:r>
              <a:rPr b="0" lang="uk-UA" sz="2000" spc="-1" strike="noStrike">
                <a:solidFill>
                  <a:srgbClr val="000c43"/>
                </a:solidFill>
                <a:latin typeface="Calibri"/>
                <a:ea typeface="DejaVu Sans"/>
              </a:rPr>
              <a:t> </a:t>
            </a:r>
            <a:r>
              <a:rPr b="1" lang="uk-UA" sz="2000" spc="-1" strike="noStrike">
                <a:solidFill>
                  <a:srgbClr val="f27057"/>
                </a:solidFill>
                <a:latin typeface="Calibri"/>
                <a:ea typeface="DejaVu Sans"/>
              </a:rPr>
              <a:t>70%  електроенергії</a:t>
            </a:r>
            <a:r>
              <a:rPr b="0" lang="uk-UA" sz="2000" spc="-7" strike="noStrike">
                <a:solidFill>
                  <a:srgbClr val="000c43"/>
                </a:solidFill>
                <a:latin typeface="Calibri"/>
                <a:ea typeface="DejaVu Sans"/>
              </a:rPr>
              <a:t>* </a:t>
            </a:r>
            <a:br/>
            <a:r>
              <a:rPr b="0" lang="uk-UA" sz="2000" spc="-12" strike="noStrike">
                <a:solidFill>
                  <a:srgbClr val="000c43"/>
                </a:solidFill>
                <a:latin typeface="Calibri"/>
                <a:ea typeface="DejaVu Sans"/>
              </a:rPr>
              <a:t>Комфортна </a:t>
            </a:r>
            <a:r>
              <a:rPr b="0" lang="uk-UA" sz="2000" spc="-7" strike="noStrike">
                <a:solidFill>
                  <a:srgbClr val="000c43"/>
                </a:solidFill>
                <a:latin typeface="Calibri"/>
                <a:ea typeface="DejaVu Sans"/>
              </a:rPr>
              <a:t>температура з</a:t>
            </a:r>
            <a:r>
              <a:rPr b="0" lang="uk-UA" sz="2000" spc="-1" strike="noStrike">
                <a:solidFill>
                  <a:srgbClr val="000c43"/>
                </a:solidFill>
                <a:latin typeface="Calibri"/>
                <a:ea typeface="DejaVu Sans"/>
              </a:rPr>
              <a:t> </a:t>
            </a:r>
            <a:r>
              <a:rPr b="0" lang="uk-UA" sz="2000" spc="-440" strike="noStrike">
                <a:solidFill>
                  <a:srgbClr val="000c43"/>
                </a:solidFill>
                <a:latin typeface="Calibri"/>
                <a:ea typeface="DejaVu Sans"/>
              </a:rPr>
              <a:t> </a:t>
            </a:r>
            <a:r>
              <a:rPr b="0" lang="uk-UA" sz="2000" spc="-7" strike="noStrike">
                <a:solidFill>
                  <a:srgbClr val="000c43"/>
                </a:solidFill>
                <a:latin typeface="Calibri"/>
                <a:ea typeface="DejaVu Sans"/>
              </a:rPr>
              <a:t>максимальною точністю </a:t>
            </a:r>
            <a:r>
              <a:rPr b="0" lang="uk-UA" sz="2000" spc="-1" strike="noStrike">
                <a:solidFill>
                  <a:srgbClr val="000c43"/>
                </a:solidFill>
                <a:latin typeface="Calibri"/>
                <a:ea typeface="DejaVu Sans"/>
              </a:rPr>
              <a:t> </a:t>
            </a:r>
            <a:r>
              <a:rPr b="0" lang="uk-UA" sz="2000" spc="-7" strike="noStrike">
                <a:solidFill>
                  <a:srgbClr val="000c43"/>
                </a:solidFill>
                <a:latin typeface="Calibri"/>
                <a:ea typeface="DejaVu Sans"/>
              </a:rPr>
              <a:t>Стабільність </a:t>
            </a:r>
            <a:r>
              <a:rPr b="0" lang="uk-UA" sz="2000" spc="-1" strike="noStrike">
                <a:solidFill>
                  <a:srgbClr val="000c43"/>
                </a:solidFill>
                <a:latin typeface="Calibri"/>
                <a:ea typeface="DejaVu Sans"/>
              </a:rPr>
              <a:t> підтримуваної</a:t>
            </a:r>
            <a:r>
              <a:rPr b="0" lang="uk-UA" sz="2000" spc="-12" strike="noStrike">
                <a:solidFill>
                  <a:srgbClr val="000c43"/>
                </a:solidFill>
                <a:latin typeface="Calibri"/>
                <a:ea typeface="DejaVu Sans"/>
              </a:rPr>
              <a:t> </a:t>
            </a:r>
            <a:r>
              <a:rPr b="0" lang="uk-UA" sz="2000" spc="-7" strike="noStrike">
                <a:solidFill>
                  <a:srgbClr val="000c43"/>
                </a:solidFill>
                <a:latin typeface="Calibri"/>
                <a:ea typeface="DejaVu Sans"/>
              </a:rPr>
              <a:t> температури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205" name="object 5"/>
          <p:cNvSpPr/>
          <p:nvPr/>
        </p:nvSpPr>
        <p:spPr>
          <a:xfrm>
            <a:off x="936000" y="2420640"/>
            <a:ext cx="174384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uk-UA" sz="2000" spc="-7" strike="noStrike">
                <a:solidFill>
                  <a:srgbClr val="000c43"/>
                </a:solidFill>
                <a:latin typeface="Calibri"/>
                <a:ea typeface="DejaVu Sans"/>
              </a:rPr>
              <a:t>Переваги: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206" name="object 6"/>
          <p:cNvSpPr/>
          <p:nvPr/>
        </p:nvSpPr>
        <p:spPr>
          <a:xfrm>
            <a:off x="925920" y="6394320"/>
            <a:ext cx="1908360" cy="42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uk-UA" sz="900" spc="38" strike="noStrike">
                <a:solidFill>
                  <a:srgbClr val="000c43"/>
                </a:solidFill>
                <a:latin typeface="Lucida Sans"/>
                <a:ea typeface="DejaVu Sans"/>
              </a:rPr>
              <a:t>*</a:t>
            </a:r>
            <a:r>
              <a:rPr b="1" lang="uk-UA" sz="900" spc="-12" strike="noStrike">
                <a:solidFill>
                  <a:srgbClr val="000c43"/>
                </a:solidFill>
                <a:latin typeface="Lucida Sans"/>
                <a:ea typeface="DejaVu Sans"/>
              </a:rPr>
              <a:t> В порівнянні зі</a:t>
            </a:r>
            <a:r>
              <a:rPr b="1" lang="uk-UA" sz="900" spc="-1" strike="noStrike">
                <a:solidFill>
                  <a:srgbClr val="000c43"/>
                </a:solidFill>
                <a:latin typeface="Lucida Sans"/>
                <a:ea typeface="DejaVu Sans"/>
              </a:rPr>
              <a:t> звичайним</a:t>
            </a:r>
            <a:r>
              <a:rPr b="1" lang="uk-UA" sz="900" spc="38" strike="noStrike">
                <a:solidFill>
                  <a:srgbClr val="000c43"/>
                </a:solidFill>
                <a:latin typeface="Lucida Sans"/>
                <a:ea typeface="DejaVu Sans"/>
              </a:rPr>
              <a:t>и</a:t>
            </a:r>
            <a:endParaRPr b="0" lang="uk-UA" sz="9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40"/>
              </a:spcBef>
            </a:pPr>
            <a:endParaRPr b="0" lang="uk-UA" sz="9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"/>
              </a:spcBef>
            </a:pPr>
            <a:r>
              <a:rPr b="1" lang="uk-UA" sz="900" spc="38" strike="noStrike">
                <a:solidFill>
                  <a:srgbClr val="000c43"/>
                </a:solidFill>
                <a:latin typeface="Lucida Sans"/>
                <a:ea typeface="DejaVu Sans"/>
              </a:rPr>
              <a:t>конвекторами</a:t>
            </a:r>
            <a:endParaRPr b="0" lang="uk-UA" sz="900" spc="-1" strike="noStrike">
              <a:latin typeface="Arial"/>
            </a:endParaRPr>
          </a:p>
        </p:txBody>
      </p:sp>
      <p:sp>
        <p:nvSpPr>
          <p:cNvPr id="207" name="object 7"/>
          <p:cNvSpPr/>
          <p:nvPr/>
        </p:nvSpPr>
        <p:spPr>
          <a:xfrm>
            <a:off x="5146200" y="4911120"/>
            <a:ext cx="3204360" cy="108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uk-UA" sz="1400" spc="-7" strike="noStrike">
                <a:solidFill>
                  <a:srgbClr val="000c43"/>
                </a:solidFill>
                <a:latin typeface="Calibri"/>
                <a:ea typeface="DejaVu Sans"/>
              </a:rPr>
              <a:t>Задана</a:t>
            </a:r>
            <a:r>
              <a:rPr b="1" lang="uk-UA" sz="1400" spc="-26" strike="noStrike">
                <a:solidFill>
                  <a:srgbClr val="000c43"/>
                </a:solidFill>
                <a:latin typeface="Calibri"/>
                <a:ea typeface="DejaVu Sans"/>
              </a:rPr>
              <a:t> </a:t>
            </a:r>
            <a:r>
              <a:rPr b="1" lang="uk-UA" sz="1400" spc="-7" strike="noStrike">
                <a:solidFill>
                  <a:srgbClr val="000c43"/>
                </a:solidFill>
                <a:latin typeface="Calibri"/>
                <a:ea typeface="DejaVu Sans"/>
              </a:rPr>
              <a:t>температура,</a:t>
            </a:r>
            <a:r>
              <a:rPr b="1" lang="uk-UA" sz="1400" spc="-26" strike="noStrike">
                <a:solidFill>
                  <a:srgbClr val="000c43"/>
                </a:solidFill>
                <a:latin typeface="Calibri"/>
                <a:ea typeface="DejaVu Sans"/>
              </a:rPr>
              <a:t> </a:t>
            </a:r>
            <a:r>
              <a:rPr b="1" lang="uk-UA" sz="1400" spc="-7" strike="noStrike">
                <a:solidFill>
                  <a:srgbClr val="000c43"/>
                </a:solidFill>
                <a:latin typeface="Calibri"/>
                <a:ea typeface="DejaVu Sans"/>
              </a:rPr>
              <a:t>°С</a:t>
            </a:r>
            <a:endParaRPr b="0" lang="uk-UA" sz="1400" spc="-1" strike="noStrike">
              <a:latin typeface="Arial"/>
            </a:endParaRPr>
          </a:p>
          <a:p>
            <a:pPr marL="12600">
              <a:lnSpc>
                <a:spcPts val="1670"/>
              </a:lnSpc>
              <a:spcBef>
                <a:spcPts val="65"/>
              </a:spcBef>
            </a:pPr>
            <a:r>
              <a:rPr b="1" lang="uk-UA" sz="1400" spc="-7" strike="noStrike">
                <a:solidFill>
                  <a:srgbClr val="000c43"/>
                </a:solidFill>
                <a:latin typeface="Calibri"/>
                <a:ea typeface="DejaVu Sans"/>
              </a:rPr>
              <a:t>Конвектори з</a:t>
            </a:r>
            <a:r>
              <a:rPr b="1" lang="uk-UA" sz="1400" spc="-1" strike="noStrike">
                <a:solidFill>
                  <a:srgbClr val="000c43"/>
                </a:solidFill>
                <a:latin typeface="Calibri"/>
                <a:ea typeface="DejaVu Sans"/>
              </a:rPr>
              <a:t> і</a:t>
            </a:r>
            <a:r>
              <a:rPr b="1" lang="uk-UA" sz="1400" spc="-7" strike="noStrike">
                <a:solidFill>
                  <a:srgbClr val="000c43"/>
                </a:solidFill>
                <a:latin typeface="Calibri"/>
                <a:ea typeface="DejaVu Sans"/>
              </a:rPr>
              <a:t>нверторною технологією: </a:t>
            </a:r>
            <a:r>
              <a:rPr b="1" lang="uk-UA" sz="1400" spc="-307" strike="noStrike">
                <a:solidFill>
                  <a:srgbClr val="000c43"/>
                </a:solidFill>
                <a:latin typeface="Calibri"/>
                <a:ea typeface="DejaVu Sans"/>
              </a:rPr>
              <a:t> </a:t>
            </a:r>
            <a:r>
              <a:rPr b="1" lang="uk-UA" sz="1400" spc="-7" strike="noStrike">
                <a:solidFill>
                  <a:srgbClr val="000c43"/>
                </a:solidFill>
                <a:latin typeface="Calibri"/>
                <a:ea typeface="DejaVu Sans"/>
              </a:rPr>
              <a:t>температура</a:t>
            </a:r>
            <a:r>
              <a:rPr b="1" lang="uk-UA" sz="1400" spc="-15" strike="noStrike">
                <a:solidFill>
                  <a:srgbClr val="000c43"/>
                </a:solidFill>
                <a:latin typeface="Calibri"/>
                <a:ea typeface="DejaVu Sans"/>
              </a:rPr>
              <a:t> </a:t>
            </a:r>
            <a:r>
              <a:rPr b="1" lang="uk-UA" sz="1400" spc="-1" strike="noStrike">
                <a:solidFill>
                  <a:srgbClr val="000c43"/>
                </a:solidFill>
                <a:latin typeface="Calibri"/>
                <a:ea typeface="DejaVu Sans"/>
              </a:rPr>
              <a:t>у</a:t>
            </a:r>
            <a:r>
              <a:rPr b="1" lang="uk-UA" sz="1400" spc="-7" strike="noStrike">
                <a:solidFill>
                  <a:srgbClr val="000c43"/>
                </a:solidFill>
                <a:latin typeface="Calibri"/>
                <a:ea typeface="DejaVu Sans"/>
              </a:rPr>
              <a:t> приміщенні, °С</a:t>
            </a:r>
            <a:endParaRPr b="0" lang="uk-UA" sz="1400" spc="-1" strike="noStrike">
              <a:latin typeface="Arial"/>
            </a:endParaRPr>
          </a:p>
          <a:p>
            <a:pPr marL="12600">
              <a:lnSpc>
                <a:spcPts val="1681"/>
              </a:lnSpc>
            </a:pPr>
            <a:r>
              <a:rPr b="1" lang="uk-UA" sz="1400" spc="-7" strike="noStrike">
                <a:solidFill>
                  <a:srgbClr val="000c43"/>
                </a:solidFill>
                <a:latin typeface="Calibri"/>
                <a:ea typeface="DejaVu Sans"/>
              </a:rPr>
              <a:t>Звичайні конвектори: температура у</a:t>
            </a:r>
            <a:r>
              <a:rPr b="1" lang="uk-UA" sz="1400" spc="-1" strike="noStrike">
                <a:solidFill>
                  <a:srgbClr val="000c43"/>
                </a:solidFill>
                <a:latin typeface="Calibri"/>
                <a:ea typeface="DejaVu Sans"/>
              </a:rPr>
              <a:t> </a:t>
            </a:r>
            <a:r>
              <a:rPr b="1" lang="uk-UA" sz="1400" spc="-307" strike="noStrike">
                <a:solidFill>
                  <a:srgbClr val="000c43"/>
                </a:solidFill>
                <a:latin typeface="Calibri"/>
                <a:ea typeface="DejaVu Sans"/>
              </a:rPr>
              <a:t> </a:t>
            </a:r>
            <a:r>
              <a:rPr b="1" lang="uk-UA" sz="1400" spc="-7" strike="noStrike">
                <a:solidFill>
                  <a:srgbClr val="000c43"/>
                </a:solidFill>
                <a:latin typeface="Calibri"/>
                <a:ea typeface="DejaVu Sans"/>
              </a:rPr>
              <a:t>приміщенні,</a:t>
            </a:r>
            <a:r>
              <a:rPr b="1" lang="uk-UA" sz="1400" spc="-15" strike="noStrike">
                <a:solidFill>
                  <a:srgbClr val="000c43"/>
                </a:solidFill>
                <a:latin typeface="Calibri"/>
                <a:ea typeface="DejaVu Sans"/>
              </a:rPr>
              <a:t> </a:t>
            </a:r>
            <a:r>
              <a:rPr b="1" lang="uk-UA" sz="1400" spc="-7" strike="noStrike">
                <a:solidFill>
                  <a:srgbClr val="000c43"/>
                </a:solidFill>
                <a:latin typeface="Calibri"/>
                <a:ea typeface="DejaVu Sans"/>
              </a:rPr>
              <a:t>°C</a:t>
            </a:r>
            <a:endParaRPr b="0" lang="uk-UA" sz="1400" spc="-1" strike="noStrike">
              <a:latin typeface="Arial"/>
            </a:endParaRPr>
          </a:p>
        </p:txBody>
      </p:sp>
      <p:grpSp>
        <p:nvGrpSpPr>
          <p:cNvPr id="208" name="object 8"/>
          <p:cNvGrpSpPr/>
          <p:nvPr/>
        </p:nvGrpSpPr>
        <p:grpSpPr>
          <a:xfrm>
            <a:off x="0" y="0"/>
            <a:ext cx="7537680" cy="5777280"/>
            <a:chOff x="0" y="0"/>
            <a:chExt cx="7537680" cy="5777280"/>
          </a:xfrm>
        </p:grpSpPr>
        <p:pic>
          <p:nvPicPr>
            <p:cNvPr id="209" name="object 9" descr=""/>
            <p:cNvPicPr/>
            <p:nvPr/>
          </p:nvPicPr>
          <p:blipFill>
            <a:blip r:embed="rId1"/>
            <a:stretch/>
          </p:blipFill>
          <p:spPr>
            <a:xfrm>
              <a:off x="4709880" y="5061240"/>
              <a:ext cx="309960" cy="716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0" name="object 10"/>
            <p:cNvSpPr/>
            <p:nvPr/>
          </p:nvSpPr>
          <p:spPr>
            <a:xfrm>
              <a:off x="0" y="0"/>
              <a:ext cx="7537680" cy="1185480"/>
            </a:xfrm>
            <a:custGeom>
              <a:avLst/>
              <a:gdLst/>
              <a:ahLst/>
              <a:rect l="l" t="t" r="r" b="b"/>
              <a:pathLst>
                <a:path w="7539355" h="1187450">
                  <a:moveTo>
                    <a:pt x="0" y="1187284"/>
                  </a:moveTo>
                  <a:lnTo>
                    <a:pt x="7538758" y="1187284"/>
                  </a:lnTo>
                  <a:lnTo>
                    <a:pt x="7538758" y="0"/>
                  </a:lnTo>
                  <a:lnTo>
                    <a:pt x="0" y="0"/>
                  </a:lnTo>
                  <a:lnTo>
                    <a:pt x="0" y="1187284"/>
                  </a:lnTo>
                  <a:close/>
                </a:path>
              </a:pathLst>
            </a:custGeom>
            <a:solidFill>
              <a:srgbClr val="6dab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1" name="object 11"/>
          <p:cNvSpPr/>
          <p:nvPr/>
        </p:nvSpPr>
        <p:spPr>
          <a:xfrm>
            <a:off x="-12600" y="0"/>
            <a:ext cx="6504480" cy="127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uk-UA" sz="4400" spc="-15" strike="noStrike">
                <a:solidFill>
                  <a:srgbClr val="000000"/>
                </a:solidFill>
                <a:latin typeface="Calibri"/>
                <a:ea typeface="DejaVu Sans"/>
              </a:rPr>
              <a:t>Конвектори</a:t>
            </a:r>
            <a:r>
              <a:rPr b="1" lang="uk-UA" sz="4400" spc="-4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uk-UA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з</a:t>
            </a:r>
            <a:r>
              <a:rPr b="1" lang="uk-UA" sz="4400" spc="-4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uk-UA" sz="4400" spc="-15" strike="noStrike">
                <a:solidFill>
                  <a:srgbClr val="000000"/>
                </a:solidFill>
                <a:latin typeface="Calibri"/>
                <a:ea typeface="DejaVu Sans"/>
              </a:rPr>
              <a:t>технологією</a:t>
            </a:r>
            <a:endParaRPr b="0" lang="uk-UA" sz="4400" spc="-1" strike="noStrike">
              <a:latin typeface="Arial"/>
            </a:endParaRPr>
          </a:p>
        </p:txBody>
      </p:sp>
      <p:sp>
        <p:nvSpPr>
          <p:cNvPr id="212" name="object 12"/>
          <p:cNvSpPr/>
          <p:nvPr/>
        </p:nvSpPr>
        <p:spPr>
          <a:xfrm>
            <a:off x="7539840" y="1800"/>
            <a:ext cx="3151440" cy="1183680"/>
          </a:xfrm>
          <a:custGeom>
            <a:avLst/>
            <a:gdLst/>
            <a:ahLst/>
            <a:rect l="l" t="t" r="r" b="b"/>
            <a:pathLst>
              <a:path w="3153409" h="1185545">
                <a:moveTo>
                  <a:pt x="0" y="1185113"/>
                </a:moveTo>
                <a:lnTo>
                  <a:pt x="3152876" y="1185113"/>
                </a:lnTo>
                <a:lnTo>
                  <a:pt x="3152876" y="0"/>
                </a:lnTo>
                <a:lnTo>
                  <a:pt x="0" y="0"/>
                </a:lnTo>
                <a:lnTo>
                  <a:pt x="0" y="1185113"/>
                </a:lnTo>
                <a:close/>
              </a:path>
            </a:pathLst>
          </a:custGeom>
          <a:solidFill>
            <a:srgbClr val="00053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object 13"/>
          <p:cNvSpPr/>
          <p:nvPr/>
        </p:nvSpPr>
        <p:spPr>
          <a:xfrm>
            <a:off x="7559280" y="284760"/>
            <a:ext cx="3107160" cy="60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040" bIns="0">
            <a:spAutoFit/>
          </a:bodyPr>
          <a:p>
            <a:pPr marL="12600">
              <a:lnSpc>
                <a:spcPct val="100000"/>
              </a:lnSpc>
              <a:spcBef>
                <a:spcPts val="111"/>
              </a:spcBef>
            </a:pPr>
            <a:r>
              <a:rPr b="1" lang="uk-UA" sz="3900" spc="-7" strike="noStrike">
                <a:solidFill>
                  <a:srgbClr val="ffffff"/>
                </a:solidFill>
                <a:latin typeface="Calibri"/>
                <a:ea typeface="DejaVu Sans"/>
              </a:rPr>
              <a:t>Digital</a:t>
            </a:r>
            <a:r>
              <a:rPr b="1" lang="uk-UA" sz="3900" spc="-55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b="1" lang="uk-UA" sz="3900" spc="-15" strike="noStrike">
                <a:solidFill>
                  <a:srgbClr val="ffffff"/>
                </a:solidFill>
                <a:latin typeface="Calibri"/>
                <a:ea typeface="DejaVu Sans"/>
              </a:rPr>
              <a:t>Inverter</a:t>
            </a:r>
            <a:endParaRPr b="0" lang="uk-UA" sz="3900" spc="-1" strike="noStrike">
              <a:latin typeface="Arial"/>
            </a:endParaRPr>
          </a:p>
        </p:txBody>
      </p:sp>
      <p:pic>
        <p:nvPicPr>
          <p:cNvPr id="214" name="Рисунок 2" descr=""/>
          <p:cNvPicPr/>
          <p:nvPr/>
        </p:nvPicPr>
        <p:blipFill>
          <a:blip r:embed="rId2"/>
          <a:stretch/>
        </p:blipFill>
        <p:spPr>
          <a:xfrm>
            <a:off x="0" y="1080"/>
            <a:ext cx="10693080" cy="756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object 2"/>
          <p:cNvGrpSpPr/>
          <p:nvPr/>
        </p:nvGrpSpPr>
        <p:grpSpPr>
          <a:xfrm>
            <a:off x="0" y="0"/>
            <a:ext cx="10674360" cy="7559640"/>
            <a:chOff x="0" y="0"/>
            <a:chExt cx="10674360" cy="7559640"/>
          </a:xfrm>
        </p:grpSpPr>
        <p:pic>
          <p:nvPicPr>
            <p:cNvPr id="216" name="object 3" descr=""/>
            <p:cNvPicPr/>
            <p:nvPr/>
          </p:nvPicPr>
          <p:blipFill>
            <a:blip r:embed="rId1"/>
            <a:stretch/>
          </p:blipFill>
          <p:spPr>
            <a:xfrm>
              <a:off x="0" y="0"/>
              <a:ext cx="10641240" cy="755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7" name="object 4" descr=""/>
            <p:cNvPicPr/>
            <p:nvPr/>
          </p:nvPicPr>
          <p:blipFill>
            <a:blip r:embed="rId2"/>
            <a:stretch/>
          </p:blipFill>
          <p:spPr>
            <a:xfrm>
              <a:off x="9235080" y="6917400"/>
              <a:ext cx="1439280" cy="6422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18" name="object 5"/>
          <p:cNvSpPr/>
          <p:nvPr/>
        </p:nvSpPr>
        <p:spPr>
          <a:xfrm>
            <a:off x="456120" y="1697040"/>
            <a:ext cx="7852680" cy="465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626840" indent="50364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1" lang="uk-UA" sz="2600" spc="143" strike="noStrike">
                <a:solidFill>
                  <a:srgbClr val="f27057"/>
                </a:solidFill>
                <a:latin typeface="Lucida Sans"/>
                <a:ea typeface="DejaVu Sans"/>
              </a:rPr>
              <a:t>Ексклюзивно </a:t>
            </a:r>
            <a:r>
              <a:rPr b="1" lang="uk-UA" sz="2200" spc="66" strike="noStrike">
                <a:solidFill>
                  <a:srgbClr val="000c43"/>
                </a:solidFill>
                <a:latin typeface="Lucida Sans"/>
                <a:ea typeface="DejaVu Sans"/>
              </a:rPr>
              <a:t>в </a:t>
            </a:r>
            <a:r>
              <a:rPr b="1" lang="uk-UA" sz="2200" spc="123" strike="noStrike">
                <a:solidFill>
                  <a:srgbClr val="000c43"/>
                </a:solidFill>
                <a:latin typeface="Lucida Sans"/>
                <a:ea typeface="DejaVu Sans"/>
              </a:rPr>
              <a:t>обігрівачах </a:t>
            </a:r>
            <a:r>
              <a:rPr b="1" lang="uk-UA" sz="2200" spc="126" strike="noStrike">
                <a:solidFill>
                  <a:srgbClr val="000c43"/>
                </a:solidFill>
                <a:latin typeface="Lucida Sans"/>
                <a:ea typeface="DejaVu Sans"/>
              </a:rPr>
              <a:t> </a:t>
            </a:r>
            <a:r>
              <a:rPr b="1" lang="uk-UA" sz="2200" spc="117" strike="noStrike">
                <a:solidFill>
                  <a:srgbClr val="000c43"/>
                </a:solidFill>
                <a:latin typeface="Lucida Sans"/>
                <a:ea typeface="DejaVu Sans"/>
              </a:rPr>
              <a:t>Нагрівальний</a:t>
            </a:r>
            <a:r>
              <a:rPr b="1" lang="uk-UA" sz="2200" spc="7" strike="noStrike">
                <a:solidFill>
                  <a:srgbClr val="000c43"/>
                </a:solidFill>
                <a:latin typeface="Lucida Sans"/>
                <a:ea typeface="DejaVu Sans"/>
              </a:rPr>
              <a:t> е</a:t>
            </a:r>
            <a:r>
              <a:rPr b="1" lang="uk-UA" sz="2200" spc="143" strike="noStrike">
                <a:solidFill>
                  <a:srgbClr val="000c43"/>
                </a:solidFill>
                <a:latin typeface="Lucida Sans"/>
                <a:ea typeface="DejaVu Sans"/>
              </a:rPr>
              <a:t>лемент</a:t>
            </a:r>
            <a:r>
              <a:rPr b="1" lang="uk-UA" sz="2200" spc="26" strike="noStrike">
                <a:solidFill>
                  <a:srgbClr val="000c43"/>
                </a:solidFill>
                <a:latin typeface="Lucida Sans"/>
                <a:ea typeface="DejaVu Sans"/>
              </a:rPr>
              <a:t> </a:t>
            </a:r>
            <a:r>
              <a:rPr b="1" lang="uk-UA" sz="2600" spc="162" strike="noStrike">
                <a:solidFill>
                  <a:srgbClr val="f27057"/>
                </a:solidFill>
                <a:latin typeface="Lucida Sans"/>
                <a:ea typeface="DejaVu Sans"/>
              </a:rPr>
              <a:t>Hedgehog</a:t>
            </a:r>
            <a:r>
              <a:rPr b="1" lang="uk-UA" sz="2200" spc="162" strike="noStrike">
                <a:solidFill>
                  <a:srgbClr val="000c43"/>
                </a:solidFill>
                <a:latin typeface="Lucida Sans"/>
                <a:ea typeface="DejaVu Sans"/>
              </a:rPr>
              <a:t>.</a:t>
            </a:r>
            <a:endParaRPr b="0" lang="uk-UA" sz="2200" spc="-1" strike="noStrike">
              <a:latin typeface="Arial"/>
            </a:endParaRPr>
          </a:p>
          <a:p>
            <a:pPr marL="1626840" indent="503640">
              <a:lnSpc>
                <a:spcPct val="100000"/>
              </a:lnSpc>
              <a:spcBef>
                <a:spcPts val="40"/>
              </a:spcBef>
              <a:tabLst>
                <a:tab algn="l" pos="0"/>
              </a:tabLst>
            </a:pPr>
            <a:endParaRPr b="0" lang="uk-UA" sz="2200" spc="-1" strike="noStrike">
              <a:latin typeface="Arial"/>
            </a:endParaRPr>
          </a:p>
          <a:p>
            <a:pPr marL="188640" indent="-174600">
              <a:lnSpc>
                <a:spcPct val="100000"/>
              </a:lnSpc>
              <a:tabLst>
                <a:tab algn="l" pos="0"/>
              </a:tabLst>
            </a:pPr>
            <a:r>
              <a:rPr b="0" lang="uk-UA" sz="3300" spc="-1" strike="noStrike" baseline="2000">
                <a:solidFill>
                  <a:srgbClr val="000c43"/>
                </a:solidFill>
                <a:latin typeface="Arial"/>
                <a:ea typeface="DejaVu Sans"/>
              </a:rPr>
              <a:t>• </a:t>
            </a:r>
            <a:r>
              <a:rPr b="0" lang="uk-UA" sz="2200" spc="-26" strike="noStrike">
                <a:solidFill>
                  <a:srgbClr val="000c43"/>
                </a:solidFill>
                <a:latin typeface="Calibri"/>
                <a:ea typeface="DejaVu Sans"/>
              </a:rPr>
              <a:t>Вихід </a:t>
            </a:r>
            <a:r>
              <a:rPr b="0" lang="uk-UA" sz="2200" spc="-7" strike="noStrike">
                <a:solidFill>
                  <a:srgbClr val="000c43"/>
                </a:solidFill>
                <a:latin typeface="Calibri"/>
                <a:ea typeface="DejaVu Sans"/>
              </a:rPr>
              <a:t>на робочу </a:t>
            </a:r>
            <a:r>
              <a:rPr b="0" lang="uk-UA" sz="2200" spc="-12" strike="noStrike">
                <a:solidFill>
                  <a:srgbClr val="000c43"/>
                </a:solidFill>
                <a:latin typeface="Calibri"/>
                <a:ea typeface="DejaVu Sans"/>
              </a:rPr>
              <a:t>температуру </a:t>
            </a:r>
            <a:r>
              <a:rPr b="0" lang="uk-UA" sz="2200" spc="-1" strike="noStrike">
                <a:solidFill>
                  <a:srgbClr val="000c43"/>
                </a:solidFill>
                <a:latin typeface="Calibri"/>
                <a:ea typeface="DejaVu Sans"/>
              </a:rPr>
              <a:t>на </a:t>
            </a:r>
            <a:r>
              <a:rPr b="0" lang="uk-UA" sz="2200" spc="-486" strike="noStrike">
                <a:solidFill>
                  <a:srgbClr val="000c43"/>
                </a:solidFill>
                <a:latin typeface="Calibri"/>
                <a:ea typeface="DejaVu Sans"/>
              </a:rPr>
              <a:t> </a:t>
            </a:r>
            <a:r>
              <a:rPr b="0" lang="uk-UA" sz="2200" spc="-7" strike="noStrike">
                <a:solidFill>
                  <a:srgbClr val="000c43"/>
                </a:solidFill>
                <a:latin typeface="Calibri"/>
                <a:ea typeface="DejaVu Sans"/>
              </a:rPr>
              <a:t>20%</a:t>
            </a:r>
            <a:r>
              <a:rPr b="0" lang="uk-UA" sz="2200" spc="-12" strike="noStrike">
                <a:solidFill>
                  <a:srgbClr val="000c43"/>
                </a:solidFill>
                <a:latin typeface="Calibri"/>
                <a:ea typeface="DejaVu Sans"/>
              </a:rPr>
              <a:t> </a:t>
            </a:r>
            <a:br/>
            <a:r>
              <a:rPr b="0" lang="uk-UA" sz="2200" spc="-12" strike="noStrike">
                <a:solidFill>
                  <a:srgbClr val="000c43"/>
                </a:solidFill>
                <a:latin typeface="Calibri"/>
                <a:ea typeface="DejaVu Sans"/>
              </a:rPr>
              <a:t>швидше</a:t>
            </a:r>
            <a:endParaRPr b="0" lang="uk-UA" sz="2200" spc="-1" strike="noStrike">
              <a:latin typeface="Arial"/>
            </a:endParaRPr>
          </a:p>
          <a:p>
            <a:pPr marL="12600" indent="-174600">
              <a:lnSpc>
                <a:spcPts val="2639"/>
              </a:lnSpc>
              <a:tabLst>
                <a:tab algn="l" pos="0"/>
              </a:tabLst>
            </a:pPr>
            <a:r>
              <a:rPr b="0" lang="uk-UA" sz="3300" spc="-1" strike="noStrike" baseline="2000">
                <a:solidFill>
                  <a:srgbClr val="000c43"/>
                </a:solidFill>
                <a:latin typeface="Arial"/>
                <a:ea typeface="DejaVu Sans"/>
              </a:rPr>
              <a:t>•</a:t>
            </a:r>
            <a:r>
              <a:rPr b="0" lang="uk-UA" sz="3300" spc="-15" strike="noStrike" baseline="2000">
                <a:solidFill>
                  <a:srgbClr val="000c43"/>
                </a:solidFill>
                <a:latin typeface="Arial"/>
                <a:ea typeface="DejaVu Sans"/>
              </a:rPr>
              <a:t> </a:t>
            </a:r>
            <a:r>
              <a:rPr b="0" lang="uk-UA" sz="2200" spc="-7" strike="noStrike">
                <a:solidFill>
                  <a:srgbClr val="000c43"/>
                </a:solidFill>
                <a:latin typeface="Calibri"/>
                <a:ea typeface="DejaVu Sans"/>
              </a:rPr>
              <a:t>Супер</a:t>
            </a:r>
            <a:r>
              <a:rPr b="0" lang="uk-UA" sz="2200" spc="-21" strike="noStrike">
                <a:solidFill>
                  <a:srgbClr val="000c43"/>
                </a:solidFill>
                <a:latin typeface="Calibri"/>
                <a:ea typeface="DejaVu Sans"/>
              </a:rPr>
              <a:t> </a:t>
            </a:r>
            <a:r>
              <a:rPr b="0" lang="uk-UA" sz="2200" spc="-12" strike="noStrike">
                <a:solidFill>
                  <a:srgbClr val="000c43"/>
                </a:solidFill>
                <a:latin typeface="Calibri"/>
                <a:ea typeface="DejaVu Sans"/>
              </a:rPr>
              <a:t>компактні</a:t>
            </a:r>
            <a:r>
              <a:rPr b="0" lang="uk-UA" sz="2200" spc="-26" strike="noStrike">
                <a:solidFill>
                  <a:srgbClr val="000c43"/>
                </a:solidFill>
                <a:latin typeface="Calibri"/>
                <a:ea typeface="DejaVu Sans"/>
              </a:rPr>
              <a:t> </a:t>
            </a:r>
            <a:r>
              <a:rPr b="0" lang="uk-UA" sz="2200" spc="-12" strike="noStrike">
                <a:solidFill>
                  <a:srgbClr val="000c43"/>
                </a:solidFill>
                <a:latin typeface="Calibri"/>
                <a:ea typeface="DejaVu Sans"/>
              </a:rPr>
              <a:t>розміри</a:t>
            </a:r>
            <a:endParaRPr b="0" lang="uk-UA" sz="2200" spc="-1" strike="noStrike">
              <a:latin typeface="Arial"/>
            </a:endParaRPr>
          </a:p>
          <a:p>
            <a:pPr marL="188640" indent="-174600">
              <a:lnSpc>
                <a:spcPct val="100000"/>
              </a:lnSpc>
              <a:tabLst>
                <a:tab algn="l" pos="0"/>
              </a:tabLst>
            </a:pPr>
            <a:r>
              <a:rPr b="0" lang="uk-UA" sz="2200" spc="-12" strike="noStrike">
                <a:solidFill>
                  <a:srgbClr val="000c43"/>
                </a:solidFill>
                <a:latin typeface="Calibri"/>
                <a:ea typeface="DejaVu Sans"/>
              </a:rPr>
              <a:t> </a:t>
            </a:r>
            <a:r>
              <a:rPr b="0" lang="uk-UA" sz="2200" spc="-12" strike="noStrike">
                <a:solidFill>
                  <a:srgbClr val="000c43"/>
                </a:solidFill>
                <a:latin typeface="Calibri"/>
                <a:ea typeface="DejaVu Sans"/>
              </a:rPr>
              <a:t>конвектора за рахунок збільшеної </a:t>
            </a:r>
            <a:r>
              <a:rPr b="0" lang="uk-UA" sz="2200" spc="-486" strike="noStrike">
                <a:solidFill>
                  <a:srgbClr val="000c43"/>
                </a:solidFill>
                <a:latin typeface="Calibri"/>
                <a:ea typeface="DejaVu Sans"/>
              </a:rPr>
              <a:t> </a:t>
            </a:r>
            <a:r>
              <a:rPr b="0" lang="uk-UA" sz="2200" spc="-12" strike="noStrike">
                <a:solidFill>
                  <a:srgbClr val="000c43"/>
                </a:solidFill>
                <a:latin typeface="Calibri"/>
                <a:ea typeface="DejaVu Sans"/>
              </a:rPr>
              <a:t>площі</a:t>
            </a:r>
            <a:r>
              <a:rPr b="0" lang="uk-UA" sz="2200" spc="-15" strike="noStrike">
                <a:solidFill>
                  <a:srgbClr val="000c43"/>
                </a:solidFill>
                <a:latin typeface="Calibri"/>
                <a:ea typeface="DejaVu Sans"/>
              </a:rPr>
              <a:t> </a:t>
            </a:r>
            <a:br/>
            <a:r>
              <a:rPr b="0" lang="uk-UA" sz="2200" spc="-15" strike="noStrike">
                <a:solidFill>
                  <a:srgbClr val="000c43"/>
                </a:solidFill>
                <a:latin typeface="Calibri"/>
                <a:ea typeface="DejaVu Sans"/>
              </a:rPr>
              <a:t>теплопередачі</a:t>
            </a:r>
            <a:endParaRPr b="0" lang="uk-UA" sz="2200" spc="-1" strike="noStrike">
              <a:latin typeface="Arial"/>
            </a:endParaRPr>
          </a:p>
          <a:p>
            <a:pPr marL="188640" indent="-174600">
              <a:lnSpc>
                <a:spcPct val="99000"/>
              </a:lnSpc>
              <a:spcBef>
                <a:spcPts val="6"/>
              </a:spcBef>
              <a:tabLst>
                <a:tab algn="l" pos="0"/>
              </a:tabLst>
            </a:pPr>
            <a:r>
              <a:rPr b="0" lang="uk-UA" sz="3300" spc="-1" strike="noStrike" baseline="2000">
                <a:solidFill>
                  <a:srgbClr val="000c43"/>
                </a:solidFill>
                <a:latin typeface="Arial"/>
                <a:ea typeface="DejaVu Sans"/>
              </a:rPr>
              <a:t>• </a:t>
            </a:r>
            <a:r>
              <a:rPr b="0" lang="uk-UA" sz="2200" spc="-15" strike="noStrike">
                <a:solidFill>
                  <a:srgbClr val="000c43"/>
                </a:solidFill>
                <a:latin typeface="Calibri"/>
                <a:ea typeface="DejaVu Sans"/>
              </a:rPr>
              <a:t>М’яке </a:t>
            </a:r>
            <a:r>
              <a:rPr b="0" lang="uk-UA" sz="2200" spc="-12" strike="noStrike">
                <a:solidFill>
                  <a:srgbClr val="000c43"/>
                </a:solidFill>
                <a:latin typeface="Calibri"/>
                <a:ea typeface="DejaVu Sans"/>
              </a:rPr>
              <a:t>комфортне тепло за рахунок </a:t>
            </a:r>
            <a:r>
              <a:rPr b="0" lang="uk-UA" sz="2200" spc="-7" strike="noStrike">
                <a:solidFill>
                  <a:srgbClr val="000c43"/>
                </a:solidFill>
                <a:latin typeface="Calibri"/>
                <a:ea typeface="DejaVu Sans"/>
              </a:rPr>
              <a:t> </a:t>
            </a:r>
            <a:br/>
            <a:r>
              <a:rPr b="0" lang="uk-UA" sz="2200" spc="-12" strike="noStrike">
                <a:solidFill>
                  <a:srgbClr val="000c43"/>
                </a:solidFill>
                <a:latin typeface="Calibri"/>
                <a:ea typeface="DejaVu Sans"/>
              </a:rPr>
              <a:t>зниженої</a:t>
            </a:r>
            <a:r>
              <a:rPr b="0" lang="uk-UA" sz="2200" spc="-7" strike="noStrike">
                <a:solidFill>
                  <a:srgbClr val="000c43"/>
                </a:solidFill>
                <a:latin typeface="Calibri"/>
                <a:ea typeface="DejaVu Sans"/>
              </a:rPr>
              <a:t> на </a:t>
            </a:r>
            <a:r>
              <a:rPr b="0" lang="uk-UA" sz="2200" spc="-1" strike="noStrike">
                <a:solidFill>
                  <a:srgbClr val="000c43"/>
                </a:solidFill>
                <a:latin typeface="Calibri"/>
                <a:ea typeface="DejaVu Sans"/>
              </a:rPr>
              <a:t>15 % </a:t>
            </a:r>
            <a:r>
              <a:rPr b="0" lang="uk-UA" sz="2200" spc="-12" strike="noStrike">
                <a:solidFill>
                  <a:srgbClr val="000c43"/>
                </a:solidFill>
                <a:latin typeface="Calibri"/>
                <a:ea typeface="DejaVu Sans"/>
              </a:rPr>
              <a:t>температури </a:t>
            </a:r>
            <a:r>
              <a:rPr b="0" lang="uk-UA" sz="2200" spc="-486" strike="noStrike">
                <a:solidFill>
                  <a:srgbClr val="000c43"/>
                </a:solidFill>
                <a:latin typeface="Calibri"/>
                <a:ea typeface="DejaVu Sans"/>
              </a:rPr>
              <a:t> е</a:t>
            </a:r>
            <a:r>
              <a:rPr b="0" lang="uk-UA" sz="2200" spc="-12" strike="noStrike">
                <a:solidFill>
                  <a:srgbClr val="000c43"/>
                </a:solidFill>
                <a:latin typeface="Calibri"/>
                <a:ea typeface="DejaVu Sans"/>
              </a:rPr>
              <a:t>лемента </a:t>
            </a:r>
            <a:br/>
            <a:r>
              <a:rPr b="0" lang="uk-UA" sz="2200" spc="-1" strike="noStrike">
                <a:solidFill>
                  <a:srgbClr val="000c43"/>
                </a:solidFill>
                <a:latin typeface="Calibri"/>
                <a:ea typeface="DejaVu Sans"/>
              </a:rPr>
              <a:t>та</a:t>
            </a:r>
            <a:r>
              <a:rPr b="0" lang="uk-UA" sz="2200" spc="-15" strike="noStrike">
                <a:solidFill>
                  <a:srgbClr val="000c43"/>
                </a:solidFill>
                <a:latin typeface="Calibri"/>
                <a:ea typeface="DejaVu Sans"/>
              </a:rPr>
              <a:t> корпуса</a:t>
            </a:r>
            <a:endParaRPr b="0" lang="uk-UA" sz="2200" spc="-1" strike="noStrike">
              <a:latin typeface="Arial"/>
            </a:endParaRPr>
          </a:p>
          <a:p>
            <a:pPr marL="12600" indent="-174600">
              <a:lnSpc>
                <a:spcPct val="100000"/>
              </a:lnSpc>
              <a:tabLst>
                <a:tab algn="l" pos="0"/>
              </a:tabLst>
            </a:pPr>
            <a:r>
              <a:rPr b="0" lang="uk-UA" sz="3300" spc="-1" strike="noStrike" baseline="2000">
                <a:solidFill>
                  <a:srgbClr val="000c43"/>
                </a:solidFill>
                <a:latin typeface="Arial"/>
                <a:ea typeface="DejaVu Sans"/>
              </a:rPr>
              <a:t>•</a:t>
            </a:r>
            <a:r>
              <a:rPr b="0" lang="uk-UA" sz="3300" spc="-32" strike="noStrike" baseline="2000">
                <a:solidFill>
                  <a:srgbClr val="000c43"/>
                </a:solidFill>
                <a:latin typeface="Arial"/>
                <a:ea typeface="DejaVu Sans"/>
              </a:rPr>
              <a:t> </a:t>
            </a:r>
            <a:r>
              <a:rPr b="0" lang="uk-UA" sz="3300" spc="-32" strike="noStrike" baseline="2000">
                <a:solidFill>
                  <a:srgbClr val="000c43"/>
                </a:solidFill>
                <a:latin typeface="Arial"/>
                <a:ea typeface="DejaVu Sans"/>
              </a:rPr>
              <a:t>Зб</a:t>
            </a:r>
            <a:r>
              <a:rPr b="0" lang="uk-UA" sz="3300" spc="-15" strike="noStrike" baseline="2000">
                <a:solidFill>
                  <a:srgbClr val="000c43"/>
                </a:solidFill>
                <a:latin typeface="Arial"/>
                <a:ea typeface="DejaVu Sans"/>
              </a:rPr>
              <a:t>ільшений</a:t>
            </a:r>
            <a:r>
              <a:rPr b="0" lang="uk-UA" sz="2200" spc="-32" strike="noStrike">
                <a:solidFill>
                  <a:srgbClr val="000c43"/>
                </a:solidFill>
                <a:latin typeface="Calibri"/>
                <a:ea typeface="DejaVu Sans"/>
              </a:rPr>
              <a:t> </a:t>
            </a:r>
            <a:r>
              <a:rPr b="0" lang="uk-UA" sz="2200" spc="-7" strike="noStrike">
                <a:solidFill>
                  <a:srgbClr val="000c43"/>
                </a:solidFill>
                <a:latin typeface="Calibri"/>
                <a:ea typeface="DejaVu Sans"/>
              </a:rPr>
              <a:t>термін</a:t>
            </a:r>
            <a:r>
              <a:rPr b="0" lang="uk-UA" sz="2200" spc="-32" strike="noStrike">
                <a:solidFill>
                  <a:srgbClr val="000c43"/>
                </a:solidFill>
                <a:latin typeface="Calibri"/>
                <a:ea typeface="DejaVu Sans"/>
              </a:rPr>
              <a:t> </a:t>
            </a:r>
            <a:r>
              <a:rPr b="0" lang="uk-UA" sz="2200" spc="-12" strike="noStrike">
                <a:solidFill>
                  <a:srgbClr val="000c43"/>
                </a:solidFill>
                <a:latin typeface="Calibri"/>
                <a:ea typeface="DejaVu Sans"/>
              </a:rPr>
              <a:t>служби</a:t>
            </a:r>
            <a:endParaRPr b="0" lang="uk-UA" sz="2200" spc="-1" strike="noStrike">
              <a:latin typeface="Arial"/>
            </a:endParaRPr>
          </a:p>
        </p:txBody>
      </p:sp>
      <p:grpSp>
        <p:nvGrpSpPr>
          <p:cNvPr id="219" name="object 6"/>
          <p:cNvGrpSpPr/>
          <p:nvPr/>
        </p:nvGrpSpPr>
        <p:grpSpPr>
          <a:xfrm>
            <a:off x="2160" y="0"/>
            <a:ext cx="10690920" cy="7016400"/>
            <a:chOff x="2160" y="0"/>
            <a:chExt cx="10690920" cy="7016400"/>
          </a:xfrm>
        </p:grpSpPr>
        <p:pic>
          <p:nvPicPr>
            <p:cNvPr id="220" name="object 7" descr=""/>
            <p:cNvPicPr/>
            <p:nvPr/>
          </p:nvPicPr>
          <p:blipFill>
            <a:blip r:embed="rId3"/>
            <a:stretch/>
          </p:blipFill>
          <p:spPr>
            <a:xfrm>
              <a:off x="5116320" y="2839320"/>
              <a:ext cx="5127120" cy="3768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1" name="object 8" descr=""/>
            <p:cNvPicPr/>
            <p:nvPr/>
          </p:nvPicPr>
          <p:blipFill>
            <a:blip r:embed="rId4"/>
            <a:stretch/>
          </p:blipFill>
          <p:spPr>
            <a:xfrm>
              <a:off x="6249960" y="5183280"/>
              <a:ext cx="2096280" cy="1833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22" name="object 9"/>
            <p:cNvSpPr/>
            <p:nvPr/>
          </p:nvSpPr>
          <p:spPr>
            <a:xfrm>
              <a:off x="2160" y="3600"/>
              <a:ext cx="8441280" cy="1258200"/>
            </a:xfrm>
            <a:custGeom>
              <a:avLst/>
              <a:gdLst/>
              <a:ahLst/>
              <a:rect l="l" t="t" r="r" b="b"/>
              <a:pathLst>
                <a:path w="8442960" h="1259840">
                  <a:moveTo>
                    <a:pt x="8442350" y="0"/>
                  </a:moveTo>
                  <a:lnTo>
                    <a:pt x="0" y="0"/>
                  </a:lnTo>
                  <a:lnTo>
                    <a:pt x="0" y="1259636"/>
                  </a:lnTo>
                  <a:lnTo>
                    <a:pt x="4221353" y="1259636"/>
                  </a:lnTo>
                  <a:lnTo>
                    <a:pt x="8442350" y="1259636"/>
                  </a:lnTo>
                  <a:lnTo>
                    <a:pt x="8442350" y="0"/>
                  </a:lnTo>
                  <a:close/>
                </a:path>
              </a:pathLst>
            </a:custGeom>
            <a:solidFill>
              <a:srgbClr val="6dab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3" name="object 10"/>
            <p:cNvSpPr/>
            <p:nvPr/>
          </p:nvSpPr>
          <p:spPr>
            <a:xfrm>
              <a:off x="8445240" y="0"/>
              <a:ext cx="2247840" cy="1261080"/>
            </a:xfrm>
            <a:custGeom>
              <a:avLst/>
              <a:gdLst/>
              <a:ahLst/>
              <a:rect l="l" t="t" r="r" b="b"/>
              <a:pathLst>
                <a:path w="2249804" h="1263015">
                  <a:moveTo>
                    <a:pt x="0" y="1262875"/>
                  </a:moveTo>
                  <a:lnTo>
                    <a:pt x="2249639" y="1262875"/>
                  </a:lnTo>
                  <a:lnTo>
                    <a:pt x="2249639" y="0"/>
                  </a:lnTo>
                  <a:lnTo>
                    <a:pt x="0" y="0"/>
                  </a:lnTo>
                  <a:lnTo>
                    <a:pt x="0" y="1262875"/>
                  </a:lnTo>
                  <a:close/>
                </a:path>
              </a:pathLst>
            </a:custGeom>
            <a:solidFill>
              <a:srgbClr val="00053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4" name="object 11"/>
          <p:cNvSpPr/>
          <p:nvPr/>
        </p:nvSpPr>
        <p:spPr>
          <a:xfrm>
            <a:off x="49320" y="287280"/>
            <a:ext cx="10643760" cy="127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38160">
              <a:lnSpc>
                <a:spcPct val="100000"/>
              </a:lnSpc>
              <a:spcBef>
                <a:spcPts val="99"/>
              </a:spcBef>
            </a:pPr>
            <a:r>
              <a:rPr b="1" lang="uk-UA" sz="4400" spc="262" strike="noStrike">
                <a:solidFill>
                  <a:srgbClr val="000c43"/>
                </a:solidFill>
                <a:latin typeface="Lucida Sans"/>
                <a:ea typeface="DejaVu Sans"/>
              </a:rPr>
              <a:t>Нагрівальний</a:t>
            </a:r>
            <a:r>
              <a:rPr b="1" lang="uk-UA" sz="4400" spc="46" strike="noStrike">
                <a:solidFill>
                  <a:srgbClr val="000c43"/>
                </a:solidFill>
                <a:latin typeface="Lucida Sans"/>
                <a:ea typeface="DejaVu Sans"/>
              </a:rPr>
              <a:t> е</a:t>
            </a:r>
            <a:r>
              <a:rPr b="1" lang="uk-UA" sz="4400" spc="313" strike="noStrike">
                <a:solidFill>
                  <a:srgbClr val="000c43"/>
                </a:solidFill>
                <a:latin typeface="Lucida Sans"/>
                <a:ea typeface="DejaVu Sans"/>
              </a:rPr>
              <a:t>лемент</a:t>
            </a:r>
            <a:r>
              <a:rPr b="1" lang="uk-UA" sz="4400" spc="117" strike="noStrike">
                <a:solidFill>
                  <a:srgbClr val="000c43"/>
                </a:solidFill>
                <a:latin typeface="Lucida Sans"/>
                <a:ea typeface="DejaVu Sans"/>
              </a:rPr>
              <a:t>        </a:t>
            </a:r>
            <a:r>
              <a:rPr b="1" lang="uk-UA" sz="4800" spc="287" strike="noStrike" baseline="41000">
                <a:solidFill>
                  <a:srgbClr val="ffffff"/>
                </a:solidFill>
                <a:latin typeface="Lucida Sans"/>
                <a:ea typeface="DejaVu Sans"/>
              </a:rPr>
              <a:t>Hedgehog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object 2"/>
          <p:cNvGrpSpPr/>
          <p:nvPr/>
        </p:nvGrpSpPr>
        <p:grpSpPr>
          <a:xfrm>
            <a:off x="3140280" y="1900800"/>
            <a:ext cx="4684320" cy="4039560"/>
            <a:chOff x="3140280" y="1900800"/>
            <a:chExt cx="4684320" cy="4039560"/>
          </a:xfrm>
        </p:grpSpPr>
        <p:pic>
          <p:nvPicPr>
            <p:cNvPr id="226" name="object 3" descr=""/>
            <p:cNvPicPr/>
            <p:nvPr/>
          </p:nvPicPr>
          <p:blipFill>
            <a:blip r:embed="rId1"/>
            <a:stretch/>
          </p:blipFill>
          <p:spPr>
            <a:xfrm>
              <a:off x="3140280" y="1900800"/>
              <a:ext cx="4684320" cy="4039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7" name="object 4" descr=""/>
            <p:cNvPicPr/>
            <p:nvPr/>
          </p:nvPicPr>
          <p:blipFill>
            <a:blip r:embed="rId2"/>
            <a:stretch/>
          </p:blipFill>
          <p:spPr>
            <a:xfrm>
              <a:off x="3482280" y="3408840"/>
              <a:ext cx="1721160" cy="12952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28" name="object 5"/>
          <p:cNvSpPr/>
          <p:nvPr/>
        </p:nvSpPr>
        <p:spPr>
          <a:xfrm>
            <a:off x="590760" y="2207520"/>
            <a:ext cx="1951560" cy="17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uk-UA" sz="1050" spc="-15" strike="noStrike">
                <a:solidFill>
                  <a:srgbClr val="911b0b"/>
                </a:solidFill>
                <a:latin typeface="Calibri"/>
                <a:ea typeface="DejaVu Sans"/>
              </a:rPr>
              <a:t>Унікальна</a:t>
            </a:r>
            <a:r>
              <a:rPr b="1" lang="uk-UA" sz="1050" spc="-26" strike="noStrike">
                <a:solidFill>
                  <a:srgbClr val="911b0b"/>
                </a:solidFill>
                <a:latin typeface="Calibri"/>
                <a:ea typeface="DejaVu Sans"/>
              </a:rPr>
              <a:t> </a:t>
            </a:r>
            <a:r>
              <a:rPr b="1" lang="uk-UA" sz="1050" spc="-12" strike="noStrike">
                <a:solidFill>
                  <a:srgbClr val="911b0b"/>
                </a:solidFill>
                <a:latin typeface="Calibri"/>
                <a:ea typeface="DejaVu Sans"/>
              </a:rPr>
              <a:t>конструкція</a:t>
            </a:r>
            <a:r>
              <a:rPr b="1" lang="uk-UA" sz="1050" spc="-15" strike="noStrike">
                <a:solidFill>
                  <a:srgbClr val="911b0b"/>
                </a:solidFill>
                <a:latin typeface="Calibri"/>
                <a:ea typeface="DejaVu Sans"/>
              </a:rPr>
              <a:t> </a:t>
            </a:r>
            <a:r>
              <a:rPr b="1" lang="uk-UA" sz="1050" spc="-12" strike="noStrike">
                <a:solidFill>
                  <a:srgbClr val="911b0b"/>
                </a:solidFill>
                <a:latin typeface="Calibri"/>
                <a:ea typeface="DejaVu Sans"/>
              </a:rPr>
              <a:t>жалюзі</a:t>
            </a:r>
            <a:endParaRPr b="0" lang="uk-UA" sz="1050" spc="-1" strike="noStrike">
              <a:latin typeface="Arial"/>
            </a:endParaRPr>
          </a:p>
        </p:txBody>
      </p:sp>
      <p:sp>
        <p:nvSpPr>
          <p:cNvPr id="229" name="object 6"/>
          <p:cNvSpPr/>
          <p:nvPr/>
        </p:nvSpPr>
        <p:spPr>
          <a:xfrm>
            <a:off x="590760" y="2367360"/>
            <a:ext cx="2553480" cy="49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uk-UA" sz="1050" spc="-12" strike="noStrike">
                <a:solidFill>
                  <a:srgbClr val="424955"/>
                </a:solidFill>
                <a:latin typeface="Calibri"/>
                <a:ea typeface="DejaVu Sans"/>
              </a:rPr>
              <a:t>Збільшує</a:t>
            </a:r>
            <a:r>
              <a:rPr b="0" lang="uk-UA" sz="1050" spc="-1" strike="noStrike">
                <a:solidFill>
                  <a:srgbClr val="424955"/>
                </a:solidFill>
                <a:latin typeface="Calibri"/>
                <a:ea typeface="DejaVu Sans"/>
              </a:rPr>
              <a:t> </a:t>
            </a:r>
            <a:r>
              <a:rPr b="0" lang="uk-UA" sz="1050" spc="-12" strike="noStrike">
                <a:solidFill>
                  <a:srgbClr val="424955"/>
                </a:solidFill>
                <a:latin typeface="Calibri"/>
                <a:ea typeface="DejaVu Sans"/>
              </a:rPr>
              <a:t>конвекційний</a:t>
            </a:r>
            <a:r>
              <a:rPr b="0" lang="uk-UA" sz="1050" spc="-1" strike="noStrike">
                <a:solidFill>
                  <a:srgbClr val="424955"/>
                </a:solidFill>
                <a:latin typeface="Calibri"/>
                <a:ea typeface="DejaVu Sans"/>
              </a:rPr>
              <a:t> </a:t>
            </a:r>
            <a:r>
              <a:rPr b="0" lang="uk-UA" sz="1050" spc="-15" strike="noStrike">
                <a:solidFill>
                  <a:srgbClr val="424955"/>
                </a:solidFill>
                <a:latin typeface="Calibri"/>
                <a:ea typeface="DejaVu Sans"/>
              </a:rPr>
              <a:t>потік,</a:t>
            </a:r>
            <a:r>
              <a:rPr b="0" lang="uk-UA" sz="1050" spc="-1" strike="noStrike">
                <a:solidFill>
                  <a:srgbClr val="424955"/>
                </a:solidFill>
                <a:latin typeface="Calibri"/>
                <a:ea typeface="DejaVu Sans"/>
              </a:rPr>
              <a:t> знижує</a:t>
            </a:r>
            <a:r>
              <a:rPr b="0" lang="uk-UA" sz="1050" spc="-12" strike="noStrike">
                <a:solidFill>
                  <a:srgbClr val="424955"/>
                </a:solidFill>
                <a:latin typeface="Calibri"/>
                <a:ea typeface="DejaVu Sans"/>
              </a:rPr>
              <a:t> </a:t>
            </a:r>
            <a:r>
              <a:rPr b="0" lang="uk-UA" sz="1050" spc="-225" strike="noStrike">
                <a:solidFill>
                  <a:srgbClr val="424955"/>
                </a:solidFill>
                <a:latin typeface="Calibri"/>
                <a:ea typeface="DejaVu Sans"/>
              </a:rPr>
              <a:t> </a:t>
            </a:r>
            <a:r>
              <a:rPr b="0" lang="uk-UA" sz="1050" spc="-12" strike="noStrike">
                <a:solidFill>
                  <a:srgbClr val="424955"/>
                </a:solidFill>
                <a:latin typeface="Calibri"/>
                <a:ea typeface="DejaVu Sans"/>
              </a:rPr>
              <a:t>температуру корпуса</a:t>
            </a:r>
            <a:r>
              <a:rPr b="0" lang="uk-UA" sz="1050" spc="-7" strike="noStrike">
                <a:solidFill>
                  <a:srgbClr val="424955"/>
                </a:solidFill>
                <a:latin typeface="Calibri"/>
                <a:ea typeface="DejaVu Sans"/>
              </a:rPr>
              <a:t> і</a:t>
            </a:r>
            <a:r>
              <a:rPr b="0" lang="uk-UA" sz="1050" spc="-1" strike="noStrike">
                <a:solidFill>
                  <a:srgbClr val="424955"/>
                </a:solidFill>
                <a:latin typeface="Calibri"/>
                <a:ea typeface="DejaVu Sans"/>
              </a:rPr>
              <a:t> забезпечує</a:t>
            </a:r>
            <a:r>
              <a:rPr b="0" lang="uk-UA" sz="1050" spc="-12" strike="noStrike">
                <a:solidFill>
                  <a:srgbClr val="424955"/>
                </a:solidFill>
                <a:latin typeface="Calibri"/>
                <a:ea typeface="DejaVu Sans"/>
              </a:rPr>
              <a:t> </a:t>
            </a:r>
            <a:r>
              <a:rPr b="0" lang="uk-UA" sz="1050" spc="-7" strike="noStrike">
                <a:solidFill>
                  <a:srgbClr val="424955"/>
                </a:solidFill>
                <a:latin typeface="Calibri"/>
                <a:ea typeface="DejaVu Sans"/>
              </a:rPr>
              <a:t> рівномірну</a:t>
            </a:r>
            <a:r>
              <a:rPr b="0" lang="uk-UA" sz="1050" spc="-15" strike="noStrike">
                <a:solidFill>
                  <a:srgbClr val="424955"/>
                </a:solidFill>
                <a:latin typeface="Calibri"/>
                <a:ea typeface="DejaVu Sans"/>
              </a:rPr>
              <a:t> </a:t>
            </a:r>
            <a:r>
              <a:rPr b="0" lang="uk-UA" sz="1050" spc="-12" strike="noStrike">
                <a:solidFill>
                  <a:srgbClr val="424955"/>
                </a:solidFill>
                <a:latin typeface="Calibri"/>
                <a:ea typeface="DejaVu Sans"/>
              </a:rPr>
              <a:t>конвекцію</a:t>
            </a:r>
            <a:endParaRPr b="0" lang="uk-UA" sz="1050" spc="-1" strike="noStrike">
              <a:latin typeface="Arial"/>
            </a:endParaRPr>
          </a:p>
        </p:txBody>
      </p:sp>
      <p:sp>
        <p:nvSpPr>
          <p:cNvPr id="230" name="object 7"/>
          <p:cNvSpPr/>
          <p:nvPr/>
        </p:nvSpPr>
        <p:spPr>
          <a:xfrm>
            <a:off x="590760" y="3166200"/>
            <a:ext cx="2635920" cy="65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uk-UA" sz="1050" spc="-12" strike="noStrike">
                <a:solidFill>
                  <a:srgbClr val="911b0b"/>
                </a:solidFill>
                <a:latin typeface="Calibri"/>
                <a:ea typeface="DejaVu Sans"/>
              </a:rPr>
              <a:t>Нагрівальний елемент з</a:t>
            </a:r>
            <a:r>
              <a:rPr b="1" lang="uk-UA" sz="1050" spc="-7" strike="noStrike">
                <a:solidFill>
                  <a:srgbClr val="911b0b"/>
                </a:solidFill>
                <a:latin typeface="Calibri"/>
                <a:ea typeface="DejaVu Sans"/>
              </a:rPr>
              <a:t> </a:t>
            </a:r>
            <a:r>
              <a:rPr b="1" lang="uk-UA" sz="1050" spc="-12" strike="noStrike">
                <a:solidFill>
                  <a:srgbClr val="911b0b"/>
                </a:solidFill>
                <a:latin typeface="Calibri"/>
                <a:ea typeface="DejaVu Sans"/>
              </a:rPr>
              <a:t>унікальною</a:t>
            </a:r>
            <a:r>
              <a:rPr b="1" lang="uk-UA" sz="1050" spc="-225" strike="noStrike">
                <a:solidFill>
                  <a:srgbClr val="911b0b"/>
                </a:solidFill>
                <a:latin typeface="Calibri"/>
                <a:ea typeface="DejaVu Sans"/>
              </a:rPr>
              <a:t> </a:t>
            </a:r>
            <a:r>
              <a:rPr b="1" lang="uk-UA" sz="1050" spc="-12" strike="noStrike">
                <a:solidFill>
                  <a:srgbClr val="911b0b"/>
                </a:solidFill>
                <a:latin typeface="Calibri"/>
                <a:ea typeface="DejaVu Sans"/>
              </a:rPr>
              <a:t>технологією</a:t>
            </a:r>
            <a:r>
              <a:rPr b="1" lang="uk-UA" sz="1050" spc="-1" strike="noStrike">
                <a:solidFill>
                  <a:srgbClr val="911b0b"/>
                </a:solidFill>
                <a:latin typeface="Calibri"/>
                <a:ea typeface="DejaVu Sans"/>
              </a:rPr>
              <a:t> </a:t>
            </a:r>
            <a:r>
              <a:rPr b="1" lang="uk-UA" sz="1050" spc="-12" strike="noStrike">
                <a:solidFill>
                  <a:srgbClr val="911b0b"/>
                </a:solidFill>
                <a:latin typeface="Calibri"/>
                <a:ea typeface="DejaVu Sans"/>
              </a:rPr>
              <a:t>Hedgehog</a:t>
            </a:r>
            <a:endParaRPr b="0" lang="uk-UA" sz="105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uk-UA" sz="1050" spc="-12" strike="noStrike">
                <a:solidFill>
                  <a:srgbClr val="424955"/>
                </a:solidFill>
                <a:latin typeface="Calibri"/>
                <a:ea typeface="DejaVu Sans"/>
              </a:rPr>
              <a:t>Монолітний</a:t>
            </a:r>
            <a:r>
              <a:rPr b="0" lang="uk-UA" sz="1050" spc="-1" strike="noStrike">
                <a:solidFill>
                  <a:srgbClr val="424955"/>
                </a:solidFill>
                <a:latin typeface="Calibri"/>
                <a:ea typeface="DejaVu Sans"/>
              </a:rPr>
              <a:t> </a:t>
            </a:r>
            <a:r>
              <a:rPr b="0" lang="uk-UA" sz="1050" spc="-12" strike="noStrike">
                <a:solidFill>
                  <a:srgbClr val="424955"/>
                </a:solidFill>
                <a:latin typeface="Calibri"/>
                <a:ea typeface="DejaVu Sans"/>
              </a:rPr>
              <a:t>нагрівальний елемент</a:t>
            </a:r>
            <a:r>
              <a:rPr b="0" lang="uk-UA" sz="1050" spc="1" strike="noStrike">
                <a:solidFill>
                  <a:srgbClr val="424955"/>
                </a:solidFill>
                <a:latin typeface="Calibri"/>
                <a:ea typeface="DejaVu Sans"/>
              </a:rPr>
              <a:t> </a:t>
            </a:r>
            <a:r>
              <a:rPr b="0" lang="uk-UA" sz="1050" spc="-12" strike="noStrike">
                <a:solidFill>
                  <a:srgbClr val="424955"/>
                </a:solidFill>
                <a:latin typeface="Calibri"/>
                <a:ea typeface="DejaVu Sans"/>
              </a:rPr>
              <a:t>нового </a:t>
            </a:r>
            <a:r>
              <a:rPr b="0" lang="uk-UA" sz="1050" spc="-225" strike="noStrike">
                <a:solidFill>
                  <a:srgbClr val="424955"/>
                </a:solidFill>
                <a:latin typeface="Calibri"/>
                <a:ea typeface="DejaVu Sans"/>
              </a:rPr>
              <a:t> </a:t>
            </a:r>
            <a:r>
              <a:rPr b="0" lang="uk-UA" sz="1050" spc="-15" strike="noStrike">
                <a:solidFill>
                  <a:srgbClr val="424955"/>
                </a:solidFill>
                <a:latin typeface="Calibri"/>
                <a:ea typeface="DejaVu Sans"/>
              </a:rPr>
              <a:t>покоління</a:t>
            </a:r>
            <a:r>
              <a:rPr b="0" lang="uk-UA" sz="1050" spc="-7" strike="noStrike">
                <a:solidFill>
                  <a:srgbClr val="424955"/>
                </a:solidFill>
                <a:latin typeface="Calibri"/>
                <a:ea typeface="DejaVu Sans"/>
              </a:rPr>
              <a:t> </a:t>
            </a:r>
            <a:r>
              <a:rPr b="0" lang="uk-UA" sz="1050" spc="-1" strike="noStrike">
                <a:solidFill>
                  <a:srgbClr val="424955"/>
                </a:solidFill>
                <a:latin typeface="Calibri"/>
                <a:ea typeface="DejaVu Sans"/>
              </a:rPr>
              <a:t>з</a:t>
            </a:r>
            <a:r>
              <a:rPr b="0" lang="uk-UA" sz="1050" spc="-7" strike="noStrike">
                <a:solidFill>
                  <a:srgbClr val="424955"/>
                </a:solidFill>
                <a:latin typeface="Calibri"/>
                <a:ea typeface="DejaVu Sans"/>
              </a:rPr>
              <a:t> терміно</a:t>
            </a:r>
            <a:r>
              <a:rPr b="0" lang="uk-UA" sz="1050" spc="-12" strike="noStrike">
                <a:solidFill>
                  <a:srgbClr val="424955"/>
                </a:solidFill>
                <a:latin typeface="Calibri"/>
                <a:ea typeface="DejaVu Sans"/>
              </a:rPr>
              <a:t>м служби</a:t>
            </a:r>
            <a:r>
              <a:rPr b="0" lang="uk-UA" sz="1050" spc="-7" strike="noStrike">
                <a:solidFill>
                  <a:srgbClr val="424955"/>
                </a:solidFill>
                <a:latin typeface="Calibri"/>
                <a:ea typeface="DejaVu Sans"/>
              </a:rPr>
              <a:t> </a:t>
            </a:r>
            <a:r>
              <a:rPr b="0" lang="uk-UA" sz="1050" spc="-15" strike="noStrike">
                <a:solidFill>
                  <a:srgbClr val="424955"/>
                </a:solidFill>
                <a:latin typeface="Calibri"/>
                <a:ea typeface="DejaVu Sans"/>
              </a:rPr>
              <a:t>більше</a:t>
            </a:r>
            <a:r>
              <a:rPr b="0" lang="uk-UA" sz="1050" spc="-1" strike="noStrike">
                <a:solidFill>
                  <a:srgbClr val="424955"/>
                </a:solidFill>
                <a:latin typeface="Calibri"/>
                <a:ea typeface="DejaVu Sans"/>
              </a:rPr>
              <a:t> </a:t>
            </a:r>
            <a:r>
              <a:rPr b="0" lang="uk-UA" sz="1050" spc="-7" strike="noStrike">
                <a:solidFill>
                  <a:srgbClr val="424955"/>
                </a:solidFill>
                <a:latin typeface="Calibri"/>
                <a:ea typeface="DejaVu Sans"/>
              </a:rPr>
              <a:t>25 </a:t>
            </a:r>
            <a:r>
              <a:rPr b="0" lang="uk-UA" sz="1050" spc="-12" strike="noStrike">
                <a:solidFill>
                  <a:srgbClr val="424955"/>
                </a:solidFill>
                <a:latin typeface="Calibri"/>
                <a:ea typeface="DejaVu Sans"/>
              </a:rPr>
              <a:t>років</a:t>
            </a:r>
            <a:endParaRPr b="0" lang="uk-UA" sz="1050" spc="-1" strike="noStrike">
              <a:latin typeface="Arial"/>
            </a:endParaRPr>
          </a:p>
        </p:txBody>
      </p:sp>
      <p:sp>
        <p:nvSpPr>
          <p:cNvPr id="231" name="object 8"/>
          <p:cNvSpPr/>
          <p:nvPr/>
        </p:nvSpPr>
        <p:spPr>
          <a:xfrm>
            <a:off x="590760" y="4125240"/>
            <a:ext cx="1609200" cy="65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uk-UA" sz="1050" spc="-21" strike="noStrike">
                <a:solidFill>
                  <a:srgbClr val="911b0b"/>
                </a:solidFill>
                <a:latin typeface="Calibri"/>
                <a:ea typeface="DejaVu Sans"/>
              </a:rPr>
              <a:t>Технологія </a:t>
            </a:r>
            <a:r>
              <a:rPr b="1" lang="uk-UA" sz="1050" spc="-15" strike="noStrike">
                <a:solidFill>
                  <a:srgbClr val="911b0b"/>
                </a:solidFill>
                <a:latin typeface="Calibri"/>
                <a:ea typeface="DejaVu Sans"/>
              </a:rPr>
              <a:t> </a:t>
            </a:r>
            <a:r>
              <a:rPr b="1" lang="uk-UA" sz="1050" spc="-12" strike="noStrike">
                <a:solidFill>
                  <a:srgbClr val="911b0b"/>
                </a:solidFill>
                <a:latin typeface="Calibri"/>
                <a:ea typeface="DejaVu Sans"/>
              </a:rPr>
              <a:t>THERMORESIST</a:t>
            </a:r>
            <a:r>
              <a:rPr b="1" lang="uk-UA" sz="1050" spc="-52" strike="noStrike">
                <a:solidFill>
                  <a:srgbClr val="911b0b"/>
                </a:solidFill>
                <a:latin typeface="Calibri"/>
                <a:ea typeface="DejaVu Sans"/>
              </a:rPr>
              <a:t> </a:t>
            </a:r>
            <a:r>
              <a:rPr b="1" lang="uk-UA" sz="1050" spc="-26" strike="noStrike">
                <a:solidFill>
                  <a:srgbClr val="911b0b"/>
                </a:solidFill>
                <a:latin typeface="Calibri"/>
                <a:ea typeface="DejaVu Sans"/>
              </a:rPr>
              <a:t>COMPACT</a:t>
            </a:r>
            <a:endParaRPr b="0" lang="uk-UA" sz="105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uk-UA" sz="1050" spc="-12" strike="noStrike">
                <a:solidFill>
                  <a:srgbClr val="424955"/>
                </a:solidFill>
                <a:latin typeface="Calibri"/>
                <a:ea typeface="DejaVu Sans"/>
              </a:rPr>
              <a:t>Кріплення нагрівального </a:t>
            </a:r>
            <a:r>
              <a:rPr b="0" lang="uk-UA" sz="1050" spc="-225" strike="noStrike">
                <a:solidFill>
                  <a:srgbClr val="424955"/>
                </a:solidFill>
                <a:latin typeface="Calibri"/>
                <a:ea typeface="DejaVu Sans"/>
              </a:rPr>
              <a:t> е</a:t>
            </a:r>
            <a:r>
              <a:rPr b="0" lang="uk-UA" sz="1050" spc="-12" strike="noStrike">
                <a:solidFill>
                  <a:srgbClr val="424955"/>
                </a:solidFill>
                <a:latin typeface="Calibri"/>
                <a:ea typeface="DejaVu Sans"/>
              </a:rPr>
              <a:t>лемента</a:t>
            </a:r>
            <a:endParaRPr b="0" lang="uk-UA" sz="1050" spc="-1" strike="noStrike">
              <a:latin typeface="Arial"/>
            </a:endParaRPr>
          </a:p>
        </p:txBody>
      </p:sp>
      <p:sp>
        <p:nvSpPr>
          <p:cNvPr id="232" name="object 9"/>
          <p:cNvSpPr/>
          <p:nvPr/>
        </p:nvSpPr>
        <p:spPr>
          <a:xfrm>
            <a:off x="590760" y="5083920"/>
            <a:ext cx="2827800" cy="49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uk-UA" sz="1050" spc="-12" strike="noStrike">
                <a:solidFill>
                  <a:srgbClr val="911b0b"/>
                </a:solidFill>
                <a:latin typeface="Calibri"/>
                <a:ea typeface="DejaVu Sans"/>
              </a:rPr>
              <a:t>Аеродинамічний дизайн конвекційної </a:t>
            </a:r>
            <a:r>
              <a:rPr b="1" lang="uk-UA" sz="1050" spc="-222" strike="noStrike">
                <a:solidFill>
                  <a:srgbClr val="911b0b"/>
                </a:solidFill>
                <a:latin typeface="Calibri"/>
                <a:ea typeface="DejaVu Sans"/>
              </a:rPr>
              <a:t> </a:t>
            </a:r>
            <a:r>
              <a:rPr b="1" lang="uk-UA" sz="1050" spc="-7" strike="noStrike">
                <a:solidFill>
                  <a:srgbClr val="911b0b"/>
                </a:solidFill>
                <a:latin typeface="Calibri"/>
                <a:ea typeface="DejaVu Sans"/>
              </a:rPr>
              <a:t>камери</a:t>
            </a:r>
            <a:endParaRPr b="0" lang="uk-UA" sz="105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uk-UA" sz="1050" spc="-12" strike="noStrike">
                <a:solidFill>
                  <a:srgbClr val="424955"/>
                </a:solidFill>
                <a:latin typeface="Calibri"/>
                <a:ea typeface="DejaVu Sans"/>
              </a:rPr>
              <a:t>Відсутність</a:t>
            </a:r>
            <a:r>
              <a:rPr b="0" lang="uk-UA" sz="1050" spc="-15" strike="noStrike">
                <a:solidFill>
                  <a:srgbClr val="424955"/>
                </a:solidFill>
                <a:latin typeface="Calibri"/>
                <a:ea typeface="DejaVu Sans"/>
              </a:rPr>
              <a:t> </a:t>
            </a:r>
            <a:r>
              <a:rPr b="0" lang="uk-UA" sz="1050" spc="-12" strike="noStrike">
                <a:solidFill>
                  <a:srgbClr val="424955"/>
                </a:solidFill>
                <a:latin typeface="Calibri"/>
                <a:ea typeface="DejaVu Sans"/>
              </a:rPr>
              <a:t>перегрівання</a:t>
            </a:r>
            <a:r>
              <a:rPr b="0" lang="uk-UA" sz="1050" spc="-1" strike="noStrike">
                <a:solidFill>
                  <a:srgbClr val="424955"/>
                </a:solidFill>
                <a:latin typeface="Calibri"/>
                <a:ea typeface="DejaVu Sans"/>
              </a:rPr>
              <a:t> </a:t>
            </a:r>
            <a:r>
              <a:rPr b="0" lang="uk-UA" sz="1050" spc="-7" strike="noStrike">
                <a:solidFill>
                  <a:srgbClr val="424955"/>
                </a:solidFill>
                <a:latin typeface="Calibri"/>
                <a:ea typeface="DejaVu Sans"/>
              </a:rPr>
              <a:t>внутрішніх</a:t>
            </a:r>
            <a:r>
              <a:rPr b="0" lang="uk-UA" sz="1050" spc="-1" strike="noStrike">
                <a:solidFill>
                  <a:srgbClr val="424955"/>
                </a:solidFill>
                <a:latin typeface="Calibri"/>
                <a:ea typeface="DejaVu Sans"/>
              </a:rPr>
              <a:t> </a:t>
            </a:r>
            <a:br/>
            <a:r>
              <a:rPr b="0" lang="uk-UA" sz="1050" spc="-1" strike="noStrike">
                <a:solidFill>
                  <a:srgbClr val="424955"/>
                </a:solidFill>
                <a:latin typeface="Calibri"/>
                <a:ea typeface="DejaVu Sans"/>
              </a:rPr>
              <a:t>е</a:t>
            </a:r>
            <a:r>
              <a:rPr b="0" lang="uk-UA" sz="1050" spc="-12" strike="noStrike">
                <a:solidFill>
                  <a:srgbClr val="424955"/>
                </a:solidFill>
                <a:latin typeface="Calibri"/>
                <a:ea typeface="DejaVu Sans"/>
              </a:rPr>
              <a:t>лементів  корпуса</a:t>
            </a:r>
            <a:endParaRPr b="0" lang="uk-UA" sz="1050" spc="-1" strike="noStrike">
              <a:latin typeface="Arial"/>
            </a:endParaRPr>
          </a:p>
        </p:txBody>
      </p:sp>
      <p:sp>
        <p:nvSpPr>
          <p:cNvPr id="233" name="object 11"/>
          <p:cNvSpPr/>
          <p:nvPr/>
        </p:nvSpPr>
        <p:spPr>
          <a:xfrm>
            <a:off x="8291880" y="2013120"/>
            <a:ext cx="1969920" cy="49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algn="r">
              <a:lnSpc>
                <a:spcPct val="100000"/>
              </a:lnSpc>
              <a:spcBef>
                <a:spcPts val="96"/>
              </a:spcBef>
            </a:pPr>
            <a:r>
              <a:rPr b="1" lang="uk-UA" sz="1050" spc="-12" strike="noStrike">
                <a:solidFill>
                  <a:srgbClr val="911b0b"/>
                </a:solidFill>
                <a:latin typeface="Calibri"/>
                <a:ea typeface="DejaVu Sans"/>
              </a:rPr>
              <a:t>Шасі</a:t>
            </a:r>
            <a:r>
              <a:rPr b="1" lang="uk-UA" sz="1050" spc="-52" strike="noStrike">
                <a:solidFill>
                  <a:srgbClr val="911b0b"/>
                </a:solidFill>
                <a:latin typeface="Calibri"/>
                <a:ea typeface="DejaVu Sans"/>
              </a:rPr>
              <a:t> </a:t>
            </a:r>
            <a:r>
              <a:rPr b="1" lang="uk-UA" sz="1050" spc="-7" strike="noStrike">
                <a:solidFill>
                  <a:srgbClr val="911b0b"/>
                </a:solidFill>
                <a:latin typeface="Calibri"/>
                <a:ea typeface="DejaVu Sans"/>
              </a:rPr>
              <a:t>в</a:t>
            </a:r>
            <a:r>
              <a:rPr b="1" lang="uk-UA" sz="1050" spc="-35" strike="noStrike">
                <a:solidFill>
                  <a:srgbClr val="911b0b"/>
                </a:solidFill>
                <a:latin typeface="Calibri"/>
                <a:ea typeface="DejaVu Sans"/>
              </a:rPr>
              <a:t> </a:t>
            </a:r>
            <a:r>
              <a:rPr b="1" lang="uk-UA" sz="1050" spc="-12" strike="noStrike">
                <a:solidFill>
                  <a:srgbClr val="911b0b"/>
                </a:solidFill>
                <a:latin typeface="Calibri"/>
                <a:ea typeface="DejaVu Sans"/>
              </a:rPr>
              <a:t>комплекті</a:t>
            </a:r>
            <a:endParaRPr b="0" lang="uk-UA" sz="1050" spc="-1" strike="noStrike">
              <a:latin typeface="Arial"/>
            </a:endParaRPr>
          </a:p>
          <a:p>
            <a:pPr algn="r">
              <a:lnSpc>
                <a:spcPts val="1261"/>
              </a:lnSpc>
              <a:spcBef>
                <a:spcPts val="6"/>
              </a:spcBef>
            </a:pPr>
            <a:r>
              <a:rPr b="0" lang="uk-UA" sz="1050" spc="-12" strike="noStrike">
                <a:solidFill>
                  <a:srgbClr val="424955"/>
                </a:solidFill>
                <a:latin typeface="Calibri"/>
                <a:ea typeface="DejaVu Sans"/>
              </a:rPr>
              <a:t>Smart </a:t>
            </a:r>
            <a:r>
              <a:rPr b="0" lang="uk-UA" sz="1050" spc="-7" strike="noStrike">
                <a:solidFill>
                  <a:srgbClr val="424955"/>
                </a:solidFill>
                <a:latin typeface="Calibri"/>
                <a:ea typeface="DejaVu Sans"/>
              </a:rPr>
              <a:t>Wi-Fi</a:t>
            </a:r>
            <a:r>
              <a:rPr b="0" lang="uk-UA" sz="1050" spc="-1" strike="noStrike">
                <a:solidFill>
                  <a:srgbClr val="424955"/>
                </a:solidFill>
                <a:latin typeface="Calibri"/>
                <a:ea typeface="DejaVu Sans"/>
              </a:rPr>
              <a:t> </a:t>
            </a:r>
            <a:r>
              <a:rPr b="0" lang="uk-UA" sz="1050" spc="-12" strike="noStrike">
                <a:solidFill>
                  <a:srgbClr val="424955"/>
                </a:solidFill>
                <a:latin typeface="Calibri"/>
                <a:ea typeface="DejaVu Sans"/>
              </a:rPr>
              <a:t>(опція,</a:t>
            </a:r>
            <a:r>
              <a:rPr b="0" lang="uk-UA" sz="1050" spc="-1" strike="noStrike">
                <a:solidFill>
                  <a:srgbClr val="424955"/>
                </a:solidFill>
                <a:latin typeface="Calibri"/>
                <a:ea typeface="DejaVu Sans"/>
              </a:rPr>
              <a:t> </a:t>
            </a:r>
            <a:r>
              <a:rPr b="0" lang="uk-UA" sz="1050" spc="-12" strike="noStrike">
                <a:solidFill>
                  <a:srgbClr val="424955"/>
                </a:solidFill>
                <a:latin typeface="Calibri"/>
                <a:ea typeface="DejaVu Sans"/>
              </a:rPr>
              <a:t>купується</a:t>
            </a:r>
            <a:endParaRPr b="0" lang="uk-UA" sz="105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uk-UA" sz="1050" spc="-15" strike="noStrike">
                <a:solidFill>
                  <a:srgbClr val="424955"/>
                </a:solidFill>
                <a:latin typeface="Calibri"/>
                <a:ea typeface="DejaVu Sans"/>
              </a:rPr>
              <a:t>окремо)</a:t>
            </a:r>
            <a:endParaRPr b="0" lang="uk-UA" sz="1050" spc="-1" strike="noStrike">
              <a:latin typeface="Arial"/>
            </a:endParaRPr>
          </a:p>
        </p:txBody>
      </p:sp>
      <p:sp>
        <p:nvSpPr>
          <p:cNvPr id="234" name="object 12"/>
          <p:cNvSpPr/>
          <p:nvPr/>
        </p:nvSpPr>
        <p:spPr>
          <a:xfrm>
            <a:off x="7697160" y="2811960"/>
            <a:ext cx="2532960" cy="17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tabLst>
                <a:tab algn="l" pos="786240"/>
              </a:tabLst>
            </a:pPr>
            <a:r>
              <a:rPr b="0" lang="uk-UA" sz="1050" spc="-7" strike="noStrike" u="sng">
                <a:solidFill>
                  <a:srgbClr val="911b0b"/>
                </a:solidFill>
                <a:uFill>
                  <a:solidFill>
                    <a:srgbClr val="0c4d8b"/>
                  </a:solidFill>
                </a:uFill>
                <a:latin typeface="Times New Roman"/>
                <a:ea typeface="DejaVu Sans"/>
              </a:rPr>
              <a:t> </a:t>
            </a:r>
            <a:r>
              <a:rPr b="0" lang="uk-UA" sz="1050" spc="-7" strike="noStrike" u="sng">
                <a:solidFill>
                  <a:srgbClr val="911b0b"/>
                </a:solidFill>
                <a:uFill>
                  <a:solidFill>
                    <a:srgbClr val="0c4d8b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uk-UA" sz="1050" spc="-7" strike="noStrike">
                <a:solidFill>
                  <a:srgbClr val="911b0b"/>
                </a:solidFill>
                <a:latin typeface="Times New Roman"/>
                <a:ea typeface="DejaVu Sans"/>
              </a:rPr>
              <a:t>  </a:t>
            </a:r>
            <a:r>
              <a:rPr b="0" lang="uk-UA" sz="1050" spc="26" strike="noStrike">
                <a:solidFill>
                  <a:srgbClr val="911b0b"/>
                </a:solidFill>
                <a:latin typeface="Times New Roman"/>
                <a:ea typeface="DejaVu Sans"/>
              </a:rPr>
              <a:t> </a:t>
            </a:r>
            <a:r>
              <a:rPr b="1" lang="uk-UA" sz="1050" spc="-12" strike="noStrike">
                <a:solidFill>
                  <a:srgbClr val="911b0b"/>
                </a:solidFill>
                <a:latin typeface="Calibri"/>
                <a:ea typeface="DejaVu Sans"/>
              </a:rPr>
              <a:t>Управління digital</a:t>
            </a:r>
            <a:r>
              <a:rPr b="1" lang="uk-UA" sz="1050" spc="-32" strike="noStrike">
                <a:solidFill>
                  <a:srgbClr val="911b0b"/>
                </a:solidFill>
                <a:latin typeface="Calibri"/>
                <a:ea typeface="DejaVu Sans"/>
              </a:rPr>
              <a:t> </a:t>
            </a:r>
            <a:r>
              <a:rPr b="1" lang="uk-UA" sz="1050" spc="-15" strike="noStrike">
                <a:solidFill>
                  <a:srgbClr val="911b0b"/>
                </a:solidFill>
                <a:latin typeface="Calibri"/>
                <a:ea typeface="DejaVu Sans"/>
              </a:rPr>
              <a:t>INVERTER</a:t>
            </a:r>
            <a:endParaRPr b="0" lang="uk-UA" sz="1050" spc="-1" strike="noStrike">
              <a:latin typeface="Arial"/>
            </a:endParaRPr>
          </a:p>
        </p:txBody>
      </p:sp>
      <p:sp>
        <p:nvSpPr>
          <p:cNvPr id="235" name="object 13"/>
          <p:cNvSpPr/>
          <p:nvPr/>
        </p:nvSpPr>
        <p:spPr>
          <a:xfrm>
            <a:off x="8330040" y="3292200"/>
            <a:ext cx="1930680" cy="49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 indent="355680" algn="r">
              <a:lnSpc>
                <a:spcPct val="100000"/>
              </a:lnSpc>
              <a:spcBef>
                <a:spcPts val="96"/>
              </a:spcBef>
              <a:tabLst>
                <a:tab algn="l" pos="0"/>
              </a:tabLst>
            </a:pPr>
            <a:r>
              <a:rPr b="1" lang="uk-UA" sz="1050" spc="-12" strike="noStrike">
                <a:solidFill>
                  <a:srgbClr val="911b0b"/>
                </a:solidFill>
                <a:latin typeface="Calibri"/>
                <a:ea typeface="DejaVu Sans"/>
              </a:rPr>
              <a:t>І</a:t>
            </a:r>
            <a:r>
              <a:rPr b="1" lang="uk-UA" sz="1050" spc="-21" strike="noStrike">
                <a:solidFill>
                  <a:srgbClr val="911b0b"/>
                </a:solidFill>
                <a:latin typeface="Calibri"/>
                <a:ea typeface="DejaVu Sans"/>
              </a:rPr>
              <a:t>н</a:t>
            </a:r>
            <a:r>
              <a:rPr b="1" lang="uk-UA" sz="1050" spc="-15" strike="noStrike">
                <a:solidFill>
                  <a:srgbClr val="911b0b"/>
                </a:solidFill>
                <a:latin typeface="Calibri"/>
                <a:ea typeface="DejaVu Sans"/>
              </a:rPr>
              <a:t>т</a:t>
            </a:r>
            <a:r>
              <a:rPr b="1" lang="uk-UA" sz="1050" spc="-35" strike="noStrike">
                <a:solidFill>
                  <a:srgbClr val="911b0b"/>
                </a:solidFill>
                <a:latin typeface="Calibri"/>
                <a:ea typeface="DejaVu Sans"/>
              </a:rPr>
              <a:t>е</a:t>
            </a:r>
            <a:r>
              <a:rPr b="1" lang="uk-UA" sz="1050" spc="-1" strike="noStrike">
                <a:solidFill>
                  <a:srgbClr val="911b0b"/>
                </a:solidFill>
                <a:latin typeface="Calibri"/>
                <a:ea typeface="DejaVu Sans"/>
              </a:rPr>
              <a:t>л</a:t>
            </a:r>
            <a:r>
              <a:rPr b="1" lang="uk-UA" sz="1050" spc="-7" strike="noStrike">
                <a:solidFill>
                  <a:srgbClr val="911b0b"/>
                </a:solidFill>
                <a:latin typeface="Calibri"/>
                <a:ea typeface="DejaVu Sans"/>
              </a:rPr>
              <a:t>е</a:t>
            </a:r>
            <a:r>
              <a:rPr b="1" lang="uk-UA" sz="1050" spc="-15" strike="noStrike">
                <a:solidFill>
                  <a:srgbClr val="911b0b"/>
                </a:solidFill>
                <a:latin typeface="Calibri"/>
                <a:ea typeface="DejaVu Sans"/>
              </a:rPr>
              <a:t>к</a:t>
            </a:r>
            <a:r>
              <a:rPr b="1" lang="uk-UA" sz="1050" spc="-12" strike="noStrike">
                <a:solidFill>
                  <a:srgbClr val="911b0b"/>
                </a:solidFill>
                <a:latin typeface="Calibri"/>
                <a:ea typeface="DejaVu Sans"/>
              </a:rPr>
              <a:t>т</a:t>
            </a:r>
            <a:r>
              <a:rPr b="1" lang="uk-UA" sz="1050" spc="-15" strike="noStrike">
                <a:solidFill>
                  <a:srgbClr val="911b0b"/>
                </a:solidFill>
                <a:latin typeface="Calibri"/>
                <a:ea typeface="DejaVu Sans"/>
              </a:rPr>
              <a:t>у</a:t>
            </a:r>
            <a:r>
              <a:rPr b="1" lang="uk-UA" sz="1050" spc="-7" strike="noStrike">
                <a:solidFill>
                  <a:srgbClr val="911b0b"/>
                </a:solidFill>
                <a:latin typeface="Calibri"/>
                <a:ea typeface="DejaVu Sans"/>
              </a:rPr>
              <a:t>а</a:t>
            </a:r>
            <a:r>
              <a:rPr b="1" lang="uk-UA" sz="1050" spc="-12" strike="noStrike">
                <a:solidFill>
                  <a:srgbClr val="911b0b"/>
                </a:solidFill>
                <a:latin typeface="Calibri"/>
                <a:ea typeface="DejaVu Sans"/>
              </a:rPr>
              <a:t>ль</a:t>
            </a:r>
            <a:r>
              <a:rPr b="1" lang="uk-UA" sz="1050" spc="-21" strike="noStrike">
                <a:solidFill>
                  <a:srgbClr val="911b0b"/>
                </a:solidFill>
                <a:latin typeface="Calibri"/>
                <a:ea typeface="DejaVu Sans"/>
              </a:rPr>
              <a:t>н</a:t>
            </a:r>
            <a:r>
              <a:rPr b="1" lang="uk-UA" sz="1050" spc="-7" strike="noStrike">
                <a:solidFill>
                  <a:srgbClr val="911b0b"/>
                </a:solidFill>
                <a:latin typeface="Calibri"/>
                <a:ea typeface="DejaVu Sans"/>
              </a:rPr>
              <a:t>а</a:t>
            </a:r>
            <a:r>
              <a:rPr b="1" lang="uk-UA" sz="1050" spc="-15" strike="noStrike">
                <a:solidFill>
                  <a:srgbClr val="911b0b"/>
                </a:solidFill>
                <a:latin typeface="Calibri"/>
                <a:ea typeface="DejaVu Sans"/>
              </a:rPr>
              <a:t> с</a:t>
            </a:r>
            <a:r>
              <a:rPr b="1" lang="uk-UA" sz="1050" spc="-12" strike="noStrike">
                <a:solidFill>
                  <a:srgbClr val="911b0b"/>
                </a:solidFill>
                <a:latin typeface="Calibri"/>
                <a:ea typeface="DejaVu Sans"/>
              </a:rPr>
              <a:t>и</a:t>
            </a:r>
            <a:r>
              <a:rPr b="1" lang="uk-UA" sz="1050" spc="-15" strike="noStrike">
                <a:solidFill>
                  <a:srgbClr val="911b0b"/>
                </a:solidFill>
                <a:latin typeface="Calibri"/>
                <a:ea typeface="DejaVu Sans"/>
              </a:rPr>
              <a:t>ст</a:t>
            </a:r>
            <a:r>
              <a:rPr b="1" lang="uk-UA" sz="1050" spc="-26" strike="noStrike">
                <a:solidFill>
                  <a:srgbClr val="911b0b"/>
                </a:solidFill>
                <a:latin typeface="Calibri"/>
                <a:ea typeface="DejaVu Sans"/>
              </a:rPr>
              <a:t>е</a:t>
            </a:r>
            <a:r>
              <a:rPr b="1" lang="uk-UA" sz="1050" spc="-12" strike="noStrike">
                <a:solidFill>
                  <a:srgbClr val="911b0b"/>
                </a:solidFill>
                <a:latin typeface="Calibri"/>
                <a:ea typeface="DejaVu Sans"/>
              </a:rPr>
              <a:t>ма  електричного опалення </a:t>
            </a:r>
            <a:r>
              <a:rPr b="1" lang="uk-UA" sz="1050" spc="-7" strike="noStrike">
                <a:solidFill>
                  <a:srgbClr val="911b0b"/>
                </a:solidFill>
                <a:latin typeface="Calibri"/>
                <a:ea typeface="DejaVu Sans"/>
              </a:rPr>
              <a:t> </a:t>
            </a:r>
            <a:r>
              <a:rPr b="0" lang="uk-UA" sz="1050" spc="-12" strike="noStrike">
                <a:solidFill>
                  <a:srgbClr val="424955"/>
                </a:solidFill>
                <a:latin typeface="Calibri"/>
                <a:ea typeface="DejaVu Sans"/>
              </a:rPr>
              <a:t>Управління </a:t>
            </a:r>
            <a:r>
              <a:rPr b="0" lang="uk-UA" sz="1050" spc="-7" strike="noStrike">
                <a:solidFill>
                  <a:srgbClr val="424955"/>
                </a:solidFill>
                <a:latin typeface="Calibri"/>
                <a:ea typeface="DejaVu Sans"/>
              </a:rPr>
              <a:t>з</a:t>
            </a:r>
            <a:r>
              <a:rPr b="0" lang="uk-UA" sz="1050" spc="-15" strike="noStrike">
                <a:solidFill>
                  <a:srgbClr val="424955"/>
                </a:solidFill>
                <a:latin typeface="Calibri"/>
                <a:ea typeface="DejaVu Sans"/>
              </a:rPr>
              <a:t> </a:t>
            </a:r>
            <a:r>
              <a:rPr b="0" lang="uk-UA" sz="1050" spc="-12" strike="noStrike">
                <a:solidFill>
                  <a:srgbClr val="424955"/>
                </a:solidFill>
                <a:latin typeface="Calibri"/>
                <a:ea typeface="DejaVu Sans"/>
              </a:rPr>
              <a:t>будь-якої</a:t>
            </a:r>
            <a:r>
              <a:rPr b="0" lang="uk-UA" sz="1050" spc="-15" strike="noStrike">
                <a:solidFill>
                  <a:srgbClr val="424955"/>
                </a:solidFill>
                <a:latin typeface="Calibri"/>
                <a:ea typeface="DejaVu Sans"/>
              </a:rPr>
              <a:t> </a:t>
            </a:r>
            <a:r>
              <a:rPr b="0" lang="uk-UA" sz="1050" spc="-12" strike="noStrike">
                <a:solidFill>
                  <a:srgbClr val="424955"/>
                </a:solidFill>
                <a:latin typeface="Calibri"/>
                <a:ea typeface="DejaVu Sans"/>
              </a:rPr>
              <a:t>точки світу</a:t>
            </a:r>
            <a:endParaRPr b="0" lang="uk-UA" sz="1050" spc="-1" strike="noStrike">
              <a:latin typeface="Arial"/>
            </a:endParaRPr>
          </a:p>
        </p:txBody>
      </p:sp>
      <p:sp>
        <p:nvSpPr>
          <p:cNvPr id="236" name="object 14"/>
          <p:cNvSpPr/>
          <p:nvPr/>
        </p:nvSpPr>
        <p:spPr>
          <a:xfrm>
            <a:off x="7502040" y="4091040"/>
            <a:ext cx="2757960" cy="6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algn="r">
              <a:lnSpc>
                <a:spcPts val="1261"/>
              </a:lnSpc>
              <a:spcBef>
                <a:spcPts val="96"/>
              </a:spcBef>
            </a:pPr>
            <a:r>
              <a:rPr b="1" lang="uk-UA" sz="1050" spc="-12" strike="noStrike">
                <a:solidFill>
                  <a:srgbClr val="911b0b"/>
                </a:solidFill>
                <a:latin typeface="Calibri"/>
                <a:ea typeface="DejaVu Sans"/>
              </a:rPr>
              <a:t>Turbo-потік</a:t>
            </a:r>
            <a:r>
              <a:rPr b="1" lang="uk-UA" sz="1050" spc="-46" strike="noStrike">
                <a:solidFill>
                  <a:srgbClr val="911b0b"/>
                </a:solidFill>
                <a:latin typeface="Calibri"/>
                <a:ea typeface="DejaVu Sans"/>
              </a:rPr>
              <a:t> </a:t>
            </a:r>
            <a:r>
              <a:rPr b="1" lang="uk-UA" sz="1050" spc="-12" strike="noStrike">
                <a:solidFill>
                  <a:srgbClr val="911b0b"/>
                </a:solidFill>
                <a:latin typeface="Calibri"/>
                <a:ea typeface="DejaVu Sans"/>
              </a:rPr>
              <a:t>гарячого</a:t>
            </a:r>
            <a:r>
              <a:rPr b="1" lang="uk-UA" sz="1050" spc="-35" strike="noStrike">
                <a:solidFill>
                  <a:srgbClr val="911b0b"/>
                </a:solidFill>
                <a:latin typeface="Calibri"/>
                <a:ea typeface="DejaVu Sans"/>
              </a:rPr>
              <a:t> повітр</a:t>
            </a:r>
            <a:r>
              <a:rPr b="1" lang="uk-UA" sz="1050" spc="-12" strike="noStrike">
                <a:solidFill>
                  <a:srgbClr val="911b0b"/>
                </a:solidFill>
                <a:latin typeface="Calibri"/>
                <a:ea typeface="DejaVu Sans"/>
              </a:rPr>
              <a:t>я</a:t>
            </a:r>
            <a:endParaRPr b="0" lang="uk-UA" sz="1050" spc="-1" strike="noStrike"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468000"/>
              </a:tabLst>
            </a:pPr>
            <a:r>
              <a:rPr b="0" lang="uk-UA" sz="1050" spc="-7" strike="noStrike" u="heavy">
                <a:solidFill>
                  <a:srgbClr val="424955"/>
                </a:solidFill>
                <a:uFill>
                  <a:solidFill>
                    <a:srgbClr val="0c4d8b"/>
                  </a:solidFill>
                </a:uFill>
                <a:latin typeface="Times New Roman"/>
                <a:ea typeface="DejaVu Sans"/>
              </a:rPr>
              <a:t> </a:t>
            </a:r>
            <a:r>
              <a:rPr b="0" lang="uk-UA" sz="1050" spc="-7" strike="noStrike" u="heavy">
                <a:solidFill>
                  <a:srgbClr val="424955"/>
                </a:solidFill>
                <a:uFill>
                  <a:solidFill>
                    <a:srgbClr val="0c4d8b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uk-UA" sz="1050" spc="-7" strike="noStrike" u="heavy">
                <a:solidFill>
                  <a:srgbClr val="424955"/>
                </a:solidFill>
                <a:uFill>
                  <a:solidFill>
                    <a:srgbClr val="0c4d8b"/>
                  </a:solidFill>
                </a:uFill>
                <a:latin typeface="Times New Roman"/>
                <a:ea typeface="DejaVu Sans"/>
              </a:rPr>
              <a:t>Тр</a:t>
            </a:r>
            <a:r>
              <a:rPr b="0" lang="uk-UA" sz="1050" spc="-15" strike="noStrike">
                <a:solidFill>
                  <a:srgbClr val="424955"/>
                </a:solidFill>
                <a:latin typeface="Calibri"/>
                <a:ea typeface="DejaVu Sans"/>
              </a:rPr>
              <a:t>апецієподібна</a:t>
            </a:r>
            <a:r>
              <a:rPr b="0" lang="uk-UA" sz="1050" spc="-7" strike="noStrike">
                <a:solidFill>
                  <a:srgbClr val="424955"/>
                </a:solidFill>
                <a:latin typeface="Calibri"/>
                <a:ea typeface="DejaVu Sans"/>
              </a:rPr>
              <a:t> форма</a:t>
            </a:r>
            <a:r>
              <a:rPr b="0" lang="uk-UA" sz="1050" spc="-1" strike="noStrike">
                <a:solidFill>
                  <a:srgbClr val="424955"/>
                </a:solidFill>
                <a:latin typeface="Calibri"/>
                <a:ea typeface="DejaVu Sans"/>
              </a:rPr>
              <a:t> </a:t>
            </a:r>
            <a:r>
              <a:rPr b="0" lang="uk-UA" sz="1050" spc="-12" strike="noStrike">
                <a:solidFill>
                  <a:srgbClr val="424955"/>
                </a:solidFill>
                <a:latin typeface="Calibri"/>
                <a:ea typeface="DejaVu Sans"/>
              </a:rPr>
              <a:t>конвекційної</a:t>
            </a:r>
            <a:endParaRPr b="0" lang="uk-UA" sz="1050" spc="-1" strike="noStrike">
              <a:latin typeface="Arial"/>
            </a:endParaRPr>
          </a:p>
          <a:p>
            <a:pPr algn="r">
              <a:lnSpc>
                <a:spcPts val="1261"/>
              </a:lnSpc>
              <a:spcBef>
                <a:spcPts val="6"/>
              </a:spcBef>
              <a:tabLst>
                <a:tab algn="l" pos="468000"/>
              </a:tabLst>
            </a:pPr>
            <a:r>
              <a:rPr b="0" lang="uk-UA" sz="1050" spc="-12" strike="noStrike">
                <a:solidFill>
                  <a:srgbClr val="424955"/>
                </a:solidFill>
                <a:latin typeface="Calibri"/>
                <a:ea typeface="DejaVu Sans"/>
              </a:rPr>
              <a:t>камери.</a:t>
            </a:r>
            <a:r>
              <a:rPr b="0" lang="uk-UA" sz="1050" spc="-32" strike="noStrike">
                <a:solidFill>
                  <a:srgbClr val="424955"/>
                </a:solidFill>
                <a:latin typeface="Calibri"/>
                <a:ea typeface="DejaVu Sans"/>
              </a:rPr>
              <a:t> Потужни</a:t>
            </a:r>
            <a:r>
              <a:rPr b="0" lang="uk-UA" sz="1050" spc="-12" strike="noStrike">
                <a:solidFill>
                  <a:srgbClr val="424955"/>
                </a:solidFill>
                <a:latin typeface="Calibri"/>
                <a:ea typeface="DejaVu Sans"/>
              </a:rPr>
              <a:t>й</a:t>
            </a:r>
            <a:r>
              <a:rPr b="0" lang="uk-UA" sz="1050" spc="-26" strike="noStrike">
                <a:solidFill>
                  <a:srgbClr val="424955"/>
                </a:solidFill>
                <a:latin typeface="Calibri"/>
                <a:ea typeface="DejaVu Sans"/>
              </a:rPr>
              <a:t> </a:t>
            </a:r>
            <a:r>
              <a:rPr b="0" lang="uk-UA" sz="1050" spc="-7" strike="noStrike">
                <a:solidFill>
                  <a:srgbClr val="424955"/>
                </a:solidFill>
                <a:latin typeface="Calibri"/>
                <a:ea typeface="DejaVu Sans"/>
              </a:rPr>
              <a:t>рівномірний</a:t>
            </a:r>
            <a:endParaRPr b="0" lang="uk-UA" sz="1050" spc="-1" strike="noStrike"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468000"/>
              </a:tabLst>
            </a:pPr>
            <a:r>
              <a:rPr b="0" lang="uk-UA" sz="1050" spc="-12" strike="noStrike">
                <a:solidFill>
                  <a:srgbClr val="424955"/>
                </a:solidFill>
                <a:latin typeface="Calibri"/>
                <a:ea typeface="DejaVu Sans"/>
              </a:rPr>
              <a:t>конвективний</a:t>
            </a:r>
            <a:r>
              <a:rPr b="0" lang="uk-UA" sz="1050" spc="-32" strike="noStrike">
                <a:solidFill>
                  <a:srgbClr val="424955"/>
                </a:solidFill>
                <a:latin typeface="Calibri"/>
                <a:ea typeface="DejaVu Sans"/>
              </a:rPr>
              <a:t> </a:t>
            </a:r>
            <a:r>
              <a:rPr b="0" lang="uk-UA" sz="1050" spc="-15" strike="noStrike">
                <a:solidFill>
                  <a:srgbClr val="424955"/>
                </a:solidFill>
                <a:latin typeface="Calibri"/>
                <a:ea typeface="DejaVu Sans"/>
              </a:rPr>
              <a:t>потік</a:t>
            </a:r>
            <a:endParaRPr b="0" lang="uk-UA" sz="1050" spc="-1" strike="noStrike">
              <a:latin typeface="Arial"/>
            </a:endParaRPr>
          </a:p>
        </p:txBody>
      </p:sp>
      <p:sp>
        <p:nvSpPr>
          <p:cNvPr id="237" name="object 15"/>
          <p:cNvSpPr/>
          <p:nvPr/>
        </p:nvSpPr>
        <p:spPr>
          <a:xfrm>
            <a:off x="8049240" y="5049720"/>
            <a:ext cx="2212920" cy="35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762120">
              <a:lnSpc>
                <a:spcPct val="100000"/>
              </a:lnSpc>
              <a:spcBef>
                <a:spcPts val="96"/>
              </a:spcBef>
            </a:pPr>
            <a:r>
              <a:rPr b="1" lang="uk-UA" sz="1050" spc="-12" strike="noStrike">
                <a:solidFill>
                  <a:srgbClr val="911b0b"/>
                </a:solidFill>
                <a:latin typeface="Calibri"/>
                <a:ea typeface="DejaVu Sans"/>
              </a:rPr>
              <a:t>Повітро</a:t>
            </a:r>
            <a:r>
              <a:rPr b="1" lang="uk-UA" sz="1050" spc="-7" strike="noStrike">
                <a:solidFill>
                  <a:srgbClr val="911b0b"/>
                </a:solidFill>
                <a:latin typeface="Calibri"/>
                <a:ea typeface="DejaVu Sans"/>
              </a:rPr>
              <a:t>з</a:t>
            </a:r>
            <a:r>
              <a:rPr b="1" lang="uk-UA" sz="1050" spc="-15" strike="noStrike">
                <a:solidFill>
                  <a:srgbClr val="911b0b"/>
                </a:solidFill>
                <a:latin typeface="Calibri"/>
                <a:ea typeface="DejaVu Sans"/>
              </a:rPr>
              <a:t>аб</a:t>
            </a:r>
            <a:r>
              <a:rPr b="1" lang="uk-UA" sz="1050" spc="-7" strike="noStrike">
                <a:solidFill>
                  <a:srgbClr val="911b0b"/>
                </a:solidFill>
                <a:latin typeface="Calibri"/>
                <a:ea typeface="DejaVu Sans"/>
              </a:rPr>
              <a:t>і</a:t>
            </a:r>
            <a:r>
              <a:rPr b="1" lang="uk-UA" sz="1050" spc="-12" strike="noStrike">
                <a:solidFill>
                  <a:srgbClr val="911b0b"/>
                </a:solidFill>
                <a:latin typeface="Calibri"/>
                <a:ea typeface="DejaVu Sans"/>
              </a:rPr>
              <a:t>р</a:t>
            </a:r>
            <a:r>
              <a:rPr b="1" lang="uk-UA" sz="1050" spc="-21" strike="noStrike">
                <a:solidFill>
                  <a:srgbClr val="911b0b"/>
                </a:solidFill>
                <a:latin typeface="Calibri"/>
                <a:ea typeface="DejaVu Sans"/>
              </a:rPr>
              <a:t>н</a:t>
            </a:r>
            <a:r>
              <a:rPr b="1" lang="uk-UA" sz="1050" spc="-12" strike="noStrike">
                <a:solidFill>
                  <a:srgbClr val="911b0b"/>
                </a:solidFill>
                <a:latin typeface="Calibri"/>
                <a:ea typeface="DejaVu Sans"/>
              </a:rPr>
              <a:t>и</a:t>
            </a:r>
            <a:r>
              <a:rPr b="1" lang="uk-UA" sz="1050" spc="-7" strike="noStrike">
                <a:solidFill>
                  <a:srgbClr val="911b0b"/>
                </a:solidFill>
                <a:latin typeface="Calibri"/>
                <a:ea typeface="DejaVu Sans"/>
              </a:rPr>
              <a:t>к</a:t>
            </a:r>
            <a:r>
              <a:rPr b="1" lang="uk-UA" sz="1050" spc="-1" strike="noStrike">
                <a:solidFill>
                  <a:srgbClr val="911b0b"/>
                </a:solidFill>
                <a:latin typeface="Calibri"/>
                <a:ea typeface="DejaVu Sans"/>
              </a:rPr>
              <a:t> </a:t>
            </a:r>
            <a:r>
              <a:rPr b="1" lang="uk-UA" sz="1050" spc="-21" strike="noStrike">
                <a:solidFill>
                  <a:srgbClr val="911b0b"/>
                </a:solidFill>
                <a:latin typeface="Calibri"/>
                <a:ea typeface="DejaVu Sans"/>
              </a:rPr>
              <a:t>I</a:t>
            </a:r>
            <a:r>
              <a:rPr b="1" lang="uk-UA" sz="1050" spc="-12" strike="noStrike">
                <a:solidFill>
                  <a:srgbClr val="911b0b"/>
                </a:solidFill>
                <a:latin typeface="Calibri"/>
                <a:ea typeface="DejaVu Sans"/>
              </a:rPr>
              <a:t>N</a:t>
            </a:r>
            <a:r>
              <a:rPr b="1" lang="uk-UA" sz="1050" spc="-97" strike="noStrike">
                <a:solidFill>
                  <a:srgbClr val="911b0b"/>
                </a:solidFill>
                <a:latin typeface="Calibri"/>
                <a:ea typeface="DejaVu Sans"/>
              </a:rPr>
              <a:t>T</a:t>
            </a:r>
            <a:r>
              <a:rPr b="1" lang="uk-UA" sz="1050" spc="-15" strike="noStrike">
                <a:solidFill>
                  <a:srgbClr val="911b0b"/>
                </a:solidFill>
                <a:latin typeface="Calibri"/>
                <a:ea typeface="DejaVu Sans"/>
              </a:rPr>
              <a:t>A</a:t>
            </a:r>
            <a:r>
              <a:rPr b="1" lang="uk-UA" sz="1050" spc="-7" strike="noStrike">
                <a:solidFill>
                  <a:srgbClr val="911b0b"/>
                </a:solidFill>
                <a:latin typeface="Calibri"/>
                <a:ea typeface="DejaVu Sans"/>
              </a:rPr>
              <a:t>KE</a:t>
            </a:r>
            <a:endParaRPr b="0" lang="uk-UA" sz="105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31"/>
              </a:spcBef>
            </a:pPr>
            <a:r>
              <a:rPr b="0" lang="uk-UA" sz="1050" spc="-12" strike="noStrike">
                <a:solidFill>
                  <a:srgbClr val="424955"/>
                </a:solidFill>
                <a:latin typeface="Calibri"/>
                <a:ea typeface="DejaVu Sans"/>
              </a:rPr>
              <a:t>Спеціальне</a:t>
            </a:r>
            <a:r>
              <a:rPr b="0" lang="uk-UA" sz="1050" spc="-1" strike="noStrike">
                <a:solidFill>
                  <a:srgbClr val="424955"/>
                </a:solidFill>
                <a:latin typeface="Calibri"/>
                <a:ea typeface="DejaVu Sans"/>
              </a:rPr>
              <a:t> </a:t>
            </a:r>
            <a:r>
              <a:rPr b="1" lang="uk-UA" sz="1200" spc="-1" strike="noStrike">
                <a:solidFill>
                  <a:srgbClr val="911b0b"/>
                </a:solidFill>
                <a:latin typeface="Calibri"/>
                <a:ea typeface="DejaVu Sans"/>
              </a:rPr>
              <a:t>кріплення ніжок не</a:t>
            </a:r>
            <a:endParaRPr b="0" lang="uk-UA" sz="1200" spc="-1" strike="noStrike">
              <a:latin typeface="Arial"/>
            </a:endParaRPr>
          </a:p>
        </p:txBody>
      </p:sp>
      <p:sp>
        <p:nvSpPr>
          <p:cNvPr id="238" name="object 16"/>
          <p:cNvSpPr/>
          <p:nvPr/>
        </p:nvSpPr>
        <p:spPr>
          <a:xfrm>
            <a:off x="8511480" y="5397480"/>
            <a:ext cx="17496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6560" bIns="0">
            <a:spAutoFit/>
          </a:bodyPr>
          <a:p>
            <a:pPr marL="12600">
              <a:lnSpc>
                <a:spcPct val="100000"/>
              </a:lnSpc>
              <a:spcBef>
                <a:spcPts val="130"/>
              </a:spcBef>
            </a:pPr>
            <a:r>
              <a:rPr b="1" lang="uk-UA" sz="1200" spc="-1" strike="noStrike">
                <a:solidFill>
                  <a:srgbClr val="911b0b"/>
                </a:solidFill>
                <a:latin typeface="Calibri"/>
                <a:ea typeface="DejaVu Sans"/>
              </a:rPr>
              <a:t>перекриває</a:t>
            </a:r>
            <a:r>
              <a:rPr b="1" lang="uk-UA" sz="1200" spc="-7" strike="noStrike">
                <a:solidFill>
                  <a:srgbClr val="911b0b"/>
                </a:solidFill>
                <a:latin typeface="Calibri"/>
                <a:ea typeface="DejaVu Sans"/>
              </a:rPr>
              <a:t> </a:t>
            </a:r>
            <a:r>
              <a:rPr b="1" lang="uk-UA" sz="1200" spc="-1" strike="noStrike">
                <a:solidFill>
                  <a:srgbClr val="911b0b"/>
                </a:solidFill>
                <a:latin typeface="Calibri"/>
                <a:ea typeface="DejaVu Sans"/>
              </a:rPr>
              <a:t>вхід </a:t>
            </a:r>
            <a:r>
              <a:rPr b="0" lang="uk-UA" sz="1050" spc="-12" strike="noStrike">
                <a:solidFill>
                  <a:srgbClr val="424955"/>
                </a:solidFill>
                <a:latin typeface="Calibri"/>
                <a:ea typeface="DejaVu Sans"/>
              </a:rPr>
              <a:t>повітря</a:t>
            </a:r>
            <a:endParaRPr b="0" lang="uk-UA" sz="1050" spc="-1" strike="noStrike">
              <a:latin typeface="Arial"/>
            </a:endParaRPr>
          </a:p>
        </p:txBody>
      </p:sp>
      <p:grpSp>
        <p:nvGrpSpPr>
          <p:cNvPr id="239" name="object 17"/>
          <p:cNvGrpSpPr/>
          <p:nvPr/>
        </p:nvGrpSpPr>
        <p:grpSpPr>
          <a:xfrm>
            <a:off x="2396160" y="2001600"/>
            <a:ext cx="6356520" cy="4440240"/>
            <a:chOff x="2396160" y="2001600"/>
            <a:chExt cx="6356520" cy="4440240"/>
          </a:xfrm>
        </p:grpSpPr>
        <p:sp>
          <p:nvSpPr>
            <p:cNvPr id="240" name="object 18"/>
            <p:cNvSpPr/>
            <p:nvPr/>
          </p:nvSpPr>
          <p:spPr>
            <a:xfrm>
              <a:off x="2887200" y="2267280"/>
              <a:ext cx="908280" cy="511200"/>
            </a:xfrm>
            <a:custGeom>
              <a:avLst/>
              <a:gdLst/>
              <a:ahLst/>
              <a:rect l="l" t="t" r="r" b="b"/>
              <a:pathLst>
                <a:path w="909954" h="513080">
                  <a:moveTo>
                    <a:pt x="0" y="0"/>
                  </a:moveTo>
                  <a:lnTo>
                    <a:pt x="12598" y="0"/>
                  </a:lnTo>
                  <a:moveTo>
                    <a:pt x="25196" y="0"/>
                  </a:moveTo>
                  <a:lnTo>
                    <a:pt x="37795" y="0"/>
                  </a:lnTo>
                  <a:moveTo>
                    <a:pt x="50393" y="0"/>
                  </a:moveTo>
                  <a:lnTo>
                    <a:pt x="62992" y="0"/>
                  </a:lnTo>
                  <a:moveTo>
                    <a:pt x="75590" y="0"/>
                  </a:moveTo>
                  <a:lnTo>
                    <a:pt x="88188" y="0"/>
                  </a:lnTo>
                  <a:moveTo>
                    <a:pt x="100799" y="0"/>
                  </a:moveTo>
                  <a:lnTo>
                    <a:pt x="113398" y="0"/>
                  </a:lnTo>
                  <a:moveTo>
                    <a:pt x="125996" y="0"/>
                  </a:moveTo>
                  <a:lnTo>
                    <a:pt x="138595" y="0"/>
                  </a:lnTo>
                  <a:moveTo>
                    <a:pt x="151193" y="0"/>
                  </a:moveTo>
                  <a:lnTo>
                    <a:pt x="163791" y="0"/>
                  </a:lnTo>
                  <a:moveTo>
                    <a:pt x="176390" y="0"/>
                  </a:moveTo>
                  <a:lnTo>
                    <a:pt x="188988" y="0"/>
                  </a:lnTo>
                  <a:moveTo>
                    <a:pt x="201599" y="0"/>
                  </a:moveTo>
                  <a:lnTo>
                    <a:pt x="214198" y="0"/>
                  </a:lnTo>
                  <a:moveTo>
                    <a:pt x="226796" y="0"/>
                  </a:moveTo>
                  <a:lnTo>
                    <a:pt x="239394" y="0"/>
                  </a:lnTo>
                  <a:moveTo>
                    <a:pt x="251993" y="0"/>
                  </a:moveTo>
                  <a:lnTo>
                    <a:pt x="264591" y="0"/>
                  </a:lnTo>
                  <a:moveTo>
                    <a:pt x="277190" y="0"/>
                  </a:moveTo>
                  <a:lnTo>
                    <a:pt x="289788" y="0"/>
                  </a:lnTo>
                  <a:moveTo>
                    <a:pt x="302399" y="0"/>
                  </a:moveTo>
                  <a:lnTo>
                    <a:pt x="314998" y="0"/>
                  </a:lnTo>
                  <a:moveTo>
                    <a:pt x="327596" y="0"/>
                  </a:moveTo>
                  <a:lnTo>
                    <a:pt x="340194" y="0"/>
                  </a:lnTo>
                  <a:moveTo>
                    <a:pt x="352793" y="0"/>
                  </a:moveTo>
                  <a:lnTo>
                    <a:pt x="365391" y="0"/>
                  </a:lnTo>
                  <a:moveTo>
                    <a:pt x="377990" y="0"/>
                  </a:moveTo>
                  <a:lnTo>
                    <a:pt x="390588" y="0"/>
                  </a:lnTo>
                  <a:moveTo>
                    <a:pt x="403199" y="0"/>
                  </a:moveTo>
                  <a:lnTo>
                    <a:pt x="415798" y="0"/>
                  </a:lnTo>
                  <a:moveTo>
                    <a:pt x="428396" y="0"/>
                  </a:moveTo>
                  <a:lnTo>
                    <a:pt x="440994" y="0"/>
                  </a:lnTo>
                  <a:moveTo>
                    <a:pt x="453593" y="0"/>
                  </a:moveTo>
                  <a:lnTo>
                    <a:pt x="466191" y="0"/>
                  </a:lnTo>
                  <a:moveTo>
                    <a:pt x="478789" y="0"/>
                  </a:moveTo>
                  <a:lnTo>
                    <a:pt x="491388" y="0"/>
                  </a:lnTo>
                  <a:moveTo>
                    <a:pt x="503999" y="0"/>
                  </a:moveTo>
                  <a:lnTo>
                    <a:pt x="516597" y="0"/>
                  </a:lnTo>
                  <a:moveTo>
                    <a:pt x="529196" y="0"/>
                  </a:moveTo>
                  <a:lnTo>
                    <a:pt x="541794" y="0"/>
                  </a:lnTo>
                  <a:moveTo>
                    <a:pt x="554393" y="0"/>
                  </a:moveTo>
                  <a:lnTo>
                    <a:pt x="566991" y="0"/>
                  </a:lnTo>
                  <a:moveTo>
                    <a:pt x="579589" y="0"/>
                  </a:moveTo>
                  <a:lnTo>
                    <a:pt x="592201" y="0"/>
                  </a:lnTo>
                  <a:moveTo>
                    <a:pt x="604799" y="0"/>
                  </a:moveTo>
                  <a:lnTo>
                    <a:pt x="617397" y="0"/>
                  </a:lnTo>
                  <a:moveTo>
                    <a:pt x="629996" y="0"/>
                  </a:moveTo>
                  <a:lnTo>
                    <a:pt x="642594" y="0"/>
                  </a:lnTo>
                  <a:moveTo>
                    <a:pt x="655192" y="0"/>
                  </a:moveTo>
                  <a:lnTo>
                    <a:pt x="667791" y="0"/>
                  </a:lnTo>
                  <a:moveTo>
                    <a:pt x="680389" y="0"/>
                  </a:moveTo>
                  <a:lnTo>
                    <a:pt x="693000" y="0"/>
                  </a:lnTo>
                  <a:moveTo>
                    <a:pt x="705599" y="0"/>
                  </a:moveTo>
                  <a:lnTo>
                    <a:pt x="718197" y="0"/>
                  </a:lnTo>
                  <a:moveTo>
                    <a:pt x="730796" y="0"/>
                  </a:moveTo>
                  <a:lnTo>
                    <a:pt x="743394" y="0"/>
                  </a:lnTo>
                  <a:moveTo>
                    <a:pt x="755992" y="0"/>
                  </a:moveTo>
                  <a:lnTo>
                    <a:pt x="768591" y="0"/>
                  </a:lnTo>
                  <a:moveTo>
                    <a:pt x="781189" y="0"/>
                  </a:moveTo>
                  <a:lnTo>
                    <a:pt x="793800" y="0"/>
                  </a:lnTo>
                  <a:moveTo>
                    <a:pt x="806399" y="0"/>
                  </a:moveTo>
                  <a:lnTo>
                    <a:pt x="818997" y="0"/>
                  </a:lnTo>
                  <a:moveTo>
                    <a:pt x="831596" y="0"/>
                  </a:moveTo>
                  <a:lnTo>
                    <a:pt x="844194" y="0"/>
                  </a:lnTo>
                  <a:moveTo>
                    <a:pt x="856792" y="0"/>
                  </a:moveTo>
                  <a:lnTo>
                    <a:pt x="869391" y="0"/>
                  </a:lnTo>
                  <a:moveTo>
                    <a:pt x="881989" y="0"/>
                  </a:moveTo>
                  <a:lnTo>
                    <a:pt x="894600" y="0"/>
                  </a:lnTo>
                  <a:moveTo>
                    <a:pt x="907199" y="0"/>
                  </a:moveTo>
                  <a:lnTo>
                    <a:pt x="909358" y="0"/>
                  </a:lnTo>
                  <a:lnTo>
                    <a:pt x="909358" y="10439"/>
                  </a:lnTo>
                  <a:moveTo>
                    <a:pt x="909358" y="23037"/>
                  </a:moveTo>
                  <a:lnTo>
                    <a:pt x="909358" y="35636"/>
                  </a:lnTo>
                  <a:moveTo>
                    <a:pt x="909358" y="48234"/>
                  </a:moveTo>
                  <a:lnTo>
                    <a:pt x="909358" y="60845"/>
                  </a:lnTo>
                  <a:moveTo>
                    <a:pt x="909358" y="73444"/>
                  </a:moveTo>
                  <a:lnTo>
                    <a:pt x="909358" y="86042"/>
                  </a:lnTo>
                  <a:moveTo>
                    <a:pt x="909358" y="98640"/>
                  </a:moveTo>
                  <a:lnTo>
                    <a:pt x="909358" y="111239"/>
                  </a:lnTo>
                  <a:moveTo>
                    <a:pt x="909358" y="123837"/>
                  </a:moveTo>
                  <a:lnTo>
                    <a:pt x="909358" y="136436"/>
                  </a:lnTo>
                  <a:moveTo>
                    <a:pt x="909358" y="149034"/>
                  </a:moveTo>
                  <a:lnTo>
                    <a:pt x="909358" y="161645"/>
                  </a:lnTo>
                  <a:moveTo>
                    <a:pt x="909358" y="174244"/>
                  </a:moveTo>
                  <a:lnTo>
                    <a:pt x="909358" y="186842"/>
                  </a:lnTo>
                  <a:moveTo>
                    <a:pt x="909358" y="199440"/>
                  </a:moveTo>
                  <a:lnTo>
                    <a:pt x="909358" y="212039"/>
                  </a:lnTo>
                  <a:moveTo>
                    <a:pt x="909358" y="224637"/>
                  </a:moveTo>
                  <a:lnTo>
                    <a:pt x="909358" y="237236"/>
                  </a:lnTo>
                  <a:moveTo>
                    <a:pt x="909358" y="249834"/>
                  </a:moveTo>
                  <a:lnTo>
                    <a:pt x="909358" y="262445"/>
                  </a:lnTo>
                  <a:moveTo>
                    <a:pt x="909358" y="275043"/>
                  </a:moveTo>
                  <a:lnTo>
                    <a:pt x="909358" y="287642"/>
                  </a:lnTo>
                  <a:moveTo>
                    <a:pt x="909358" y="300240"/>
                  </a:moveTo>
                  <a:lnTo>
                    <a:pt x="909358" y="312839"/>
                  </a:lnTo>
                  <a:moveTo>
                    <a:pt x="909358" y="325437"/>
                  </a:moveTo>
                  <a:lnTo>
                    <a:pt x="909358" y="338035"/>
                  </a:lnTo>
                  <a:moveTo>
                    <a:pt x="909358" y="350634"/>
                  </a:moveTo>
                  <a:lnTo>
                    <a:pt x="909358" y="363245"/>
                  </a:lnTo>
                  <a:moveTo>
                    <a:pt x="909358" y="375843"/>
                  </a:moveTo>
                  <a:lnTo>
                    <a:pt x="909358" y="388442"/>
                  </a:lnTo>
                  <a:moveTo>
                    <a:pt x="909358" y="401040"/>
                  </a:moveTo>
                  <a:lnTo>
                    <a:pt x="909358" y="413639"/>
                  </a:lnTo>
                  <a:moveTo>
                    <a:pt x="909358" y="426237"/>
                  </a:moveTo>
                  <a:lnTo>
                    <a:pt x="909358" y="438835"/>
                  </a:lnTo>
                  <a:moveTo>
                    <a:pt x="909358" y="451434"/>
                  </a:moveTo>
                  <a:lnTo>
                    <a:pt x="909358" y="464045"/>
                  </a:lnTo>
                  <a:moveTo>
                    <a:pt x="909358" y="476643"/>
                  </a:moveTo>
                  <a:lnTo>
                    <a:pt x="909358" y="489242"/>
                  </a:lnTo>
                  <a:moveTo>
                    <a:pt x="909358" y="501840"/>
                  </a:moveTo>
                  <a:lnTo>
                    <a:pt x="909358" y="513003"/>
                  </a:lnTo>
                  <a:lnTo>
                    <a:pt x="907910" y="513003"/>
                  </a:lnTo>
                  <a:moveTo>
                    <a:pt x="895311" y="513003"/>
                  </a:moveTo>
                  <a:lnTo>
                    <a:pt x="882713" y="513003"/>
                  </a:lnTo>
                </a:path>
              </a:pathLst>
            </a:custGeom>
            <a:noFill/>
            <a:ln w="12599">
              <a:solidFill>
                <a:srgbClr val="0c4d8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1" name="object 19"/>
            <p:cNvSpPr/>
            <p:nvPr/>
          </p:nvSpPr>
          <p:spPr>
            <a:xfrm>
              <a:off x="3697920" y="2742480"/>
              <a:ext cx="74520" cy="74520"/>
            </a:xfrm>
            <a:custGeom>
              <a:avLst/>
              <a:gdLst/>
              <a:ahLst/>
              <a:rect l="l" t="t" r="r" b="b"/>
              <a:pathLst>
                <a:path w="76200" h="76200">
                  <a:moveTo>
                    <a:pt x="37795" y="0"/>
                  </a:moveTo>
                  <a:lnTo>
                    <a:pt x="19075" y="5410"/>
                  </a:lnTo>
                  <a:lnTo>
                    <a:pt x="5397" y="18719"/>
                  </a:lnTo>
                  <a:lnTo>
                    <a:pt x="0" y="37807"/>
                  </a:lnTo>
                  <a:lnTo>
                    <a:pt x="5397" y="56527"/>
                  </a:lnTo>
                  <a:lnTo>
                    <a:pt x="19075" y="70205"/>
                  </a:lnTo>
                  <a:lnTo>
                    <a:pt x="37795" y="75603"/>
                  </a:lnTo>
                  <a:lnTo>
                    <a:pt x="56883" y="70205"/>
                  </a:lnTo>
                  <a:lnTo>
                    <a:pt x="70192" y="56527"/>
                  </a:lnTo>
                  <a:lnTo>
                    <a:pt x="75603" y="37807"/>
                  </a:lnTo>
                  <a:lnTo>
                    <a:pt x="70192" y="18719"/>
                  </a:lnTo>
                  <a:lnTo>
                    <a:pt x="56883" y="5410"/>
                  </a:lnTo>
                  <a:lnTo>
                    <a:pt x="37795" y="0"/>
                  </a:lnTo>
                  <a:close/>
                </a:path>
              </a:pathLst>
            </a:custGeom>
            <a:solidFill>
              <a:srgbClr val="0c4d8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2" name="object 20"/>
            <p:cNvSpPr/>
            <p:nvPr/>
          </p:nvSpPr>
          <p:spPr>
            <a:xfrm>
              <a:off x="2602800" y="3230640"/>
              <a:ext cx="1231200" cy="744480"/>
            </a:xfrm>
            <a:custGeom>
              <a:avLst/>
              <a:gdLst/>
              <a:ahLst/>
              <a:rect l="l" t="t" r="r" b="b"/>
              <a:pathLst>
                <a:path w="1233170" h="746125">
                  <a:moveTo>
                    <a:pt x="0" y="0"/>
                  </a:moveTo>
                  <a:lnTo>
                    <a:pt x="12598" y="0"/>
                  </a:lnTo>
                  <a:moveTo>
                    <a:pt x="25196" y="0"/>
                  </a:moveTo>
                  <a:lnTo>
                    <a:pt x="37795" y="0"/>
                  </a:lnTo>
                  <a:moveTo>
                    <a:pt x="50393" y="0"/>
                  </a:moveTo>
                  <a:lnTo>
                    <a:pt x="63004" y="0"/>
                  </a:lnTo>
                  <a:moveTo>
                    <a:pt x="75603" y="0"/>
                  </a:moveTo>
                  <a:lnTo>
                    <a:pt x="88201" y="0"/>
                  </a:lnTo>
                  <a:moveTo>
                    <a:pt x="100799" y="0"/>
                  </a:moveTo>
                  <a:lnTo>
                    <a:pt x="113398" y="0"/>
                  </a:lnTo>
                  <a:moveTo>
                    <a:pt x="125996" y="0"/>
                  </a:moveTo>
                  <a:lnTo>
                    <a:pt x="138595" y="0"/>
                  </a:lnTo>
                  <a:moveTo>
                    <a:pt x="151193" y="0"/>
                  </a:moveTo>
                  <a:lnTo>
                    <a:pt x="163804" y="0"/>
                  </a:lnTo>
                  <a:moveTo>
                    <a:pt x="176403" y="0"/>
                  </a:moveTo>
                  <a:lnTo>
                    <a:pt x="189001" y="0"/>
                  </a:lnTo>
                  <a:moveTo>
                    <a:pt x="201599" y="0"/>
                  </a:moveTo>
                  <a:lnTo>
                    <a:pt x="214198" y="0"/>
                  </a:lnTo>
                  <a:moveTo>
                    <a:pt x="226796" y="0"/>
                  </a:moveTo>
                  <a:lnTo>
                    <a:pt x="239394" y="0"/>
                  </a:lnTo>
                  <a:moveTo>
                    <a:pt x="251993" y="0"/>
                  </a:moveTo>
                  <a:lnTo>
                    <a:pt x="264604" y="0"/>
                  </a:lnTo>
                  <a:moveTo>
                    <a:pt x="277202" y="0"/>
                  </a:moveTo>
                  <a:lnTo>
                    <a:pt x="289801" y="0"/>
                  </a:lnTo>
                  <a:moveTo>
                    <a:pt x="302399" y="0"/>
                  </a:moveTo>
                  <a:lnTo>
                    <a:pt x="314998" y="0"/>
                  </a:lnTo>
                  <a:moveTo>
                    <a:pt x="327596" y="0"/>
                  </a:moveTo>
                  <a:lnTo>
                    <a:pt x="340194" y="0"/>
                  </a:lnTo>
                  <a:moveTo>
                    <a:pt x="352793" y="0"/>
                  </a:moveTo>
                  <a:lnTo>
                    <a:pt x="365404" y="0"/>
                  </a:lnTo>
                  <a:moveTo>
                    <a:pt x="378002" y="0"/>
                  </a:moveTo>
                  <a:lnTo>
                    <a:pt x="390601" y="0"/>
                  </a:lnTo>
                  <a:moveTo>
                    <a:pt x="403199" y="0"/>
                  </a:moveTo>
                  <a:lnTo>
                    <a:pt x="415798" y="0"/>
                  </a:lnTo>
                  <a:moveTo>
                    <a:pt x="428396" y="0"/>
                  </a:moveTo>
                  <a:lnTo>
                    <a:pt x="440994" y="0"/>
                  </a:lnTo>
                  <a:moveTo>
                    <a:pt x="453593" y="0"/>
                  </a:moveTo>
                  <a:lnTo>
                    <a:pt x="466204" y="0"/>
                  </a:lnTo>
                  <a:moveTo>
                    <a:pt x="478802" y="0"/>
                  </a:moveTo>
                  <a:lnTo>
                    <a:pt x="491401" y="0"/>
                  </a:lnTo>
                  <a:moveTo>
                    <a:pt x="503999" y="0"/>
                  </a:moveTo>
                  <a:lnTo>
                    <a:pt x="516597" y="0"/>
                  </a:lnTo>
                  <a:moveTo>
                    <a:pt x="529196" y="0"/>
                  </a:moveTo>
                  <a:lnTo>
                    <a:pt x="541794" y="0"/>
                  </a:lnTo>
                  <a:moveTo>
                    <a:pt x="554393" y="0"/>
                  </a:moveTo>
                  <a:lnTo>
                    <a:pt x="567004" y="0"/>
                  </a:lnTo>
                  <a:moveTo>
                    <a:pt x="579602" y="0"/>
                  </a:moveTo>
                  <a:lnTo>
                    <a:pt x="592201" y="0"/>
                  </a:lnTo>
                  <a:moveTo>
                    <a:pt x="604799" y="0"/>
                  </a:moveTo>
                  <a:lnTo>
                    <a:pt x="617397" y="0"/>
                  </a:lnTo>
                  <a:moveTo>
                    <a:pt x="629996" y="0"/>
                  </a:moveTo>
                  <a:lnTo>
                    <a:pt x="642594" y="0"/>
                  </a:lnTo>
                  <a:moveTo>
                    <a:pt x="655193" y="0"/>
                  </a:moveTo>
                  <a:lnTo>
                    <a:pt x="667804" y="0"/>
                  </a:lnTo>
                  <a:moveTo>
                    <a:pt x="680402" y="0"/>
                  </a:moveTo>
                  <a:lnTo>
                    <a:pt x="693000" y="0"/>
                  </a:lnTo>
                  <a:moveTo>
                    <a:pt x="705599" y="0"/>
                  </a:moveTo>
                  <a:lnTo>
                    <a:pt x="718197" y="0"/>
                  </a:lnTo>
                  <a:moveTo>
                    <a:pt x="730796" y="0"/>
                  </a:moveTo>
                  <a:lnTo>
                    <a:pt x="743394" y="0"/>
                  </a:lnTo>
                  <a:moveTo>
                    <a:pt x="755992" y="0"/>
                  </a:moveTo>
                  <a:lnTo>
                    <a:pt x="768603" y="0"/>
                  </a:lnTo>
                  <a:moveTo>
                    <a:pt x="781202" y="0"/>
                  </a:moveTo>
                  <a:lnTo>
                    <a:pt x="793800" y="0"/>
                  </a:lnTo>
                  <a:moveTo>
                    <a:pt x="806399" y="0"/>
                  </a:moveTo>
                  <a:lnTo>
                    <a:pt x="818997" y="0"/>
                  </a:lnTo>
                  <a:moveTo>
                    <a:pt x="831596" y="0"/>
                  </a:moveTo>
                  <a:lnTo>
                    <a:pt x="844194" y="0"/>
                  </a:lnTo>
                  <a:moveTo>
                    <a:pt x="856792" y="0"/>
                  </a:moveTo>
                  <a:lnTo>
                    <a:pt x="869403" y="0"/>
                  </a:lnTo>
                  <a:moveTo>
                    <a:pt x="882002" y="0"/>
                  </a:moveTo>
                  <a:lnTo>
                    <a:pt x="894600" y="0"/>
                  </a:lnTo>
                  <a:moveTo>
                    <a:pt x="907199" y="0"/>
                  </a:moveTo>
                  <a:lnTo>
                    <a:pt x="919797" y="0"/>
                  </a:lnTo>
                  <a:moveTo>
                    <a:pt x="932395" y="0"/>
                  </a:moveTo>
                  <a:lnTo>
                    <a:pt x="944994" y="0"/>
                  </a:lnTo>
                  <a:moveTo>
                    <a:pt x="957592" y="0"/>
                  </a:moveTo>
                  <a:lnTo>
                    <a:pt x="970203" y="0"/>
                  </a:lnTo>
                  <a:moveTo>
                    <a:pt x="982802" y="0"/>
                  </a:moveTo>
                  <a:lnTo>
                    <a:pt x="995400" y="0"/>
                  </a:lnTo>
                  <a:moveTo>
                    <a:pt x="1007999" y="0"/>
                  </a:moveTo>
                  <a:lnTo>
                    <a:pt x="1020597" y="0"/>
                  </a:lnTo>
                  <a:moveTo>
                    <a:pt x="1033195" y="0"/>
                  </a:moveTo>
                  <a:lnTo>
                    <a:pt x="1045794" y="0"/>
                  </a:lnTo>
                  <a:moveTo>
                    <a:pt x="1058392" y="0"/>
                  </a:moveTo>
                  <a:lnTo>
                    <a:pt x="1071003" y="0"/>
                  </a:lnTo>
                  <a:moveTo>
                    <a:pt x="1083602" y="0"/>
                  </a:moveTo>
                  <a:lnTo>
                    <a:pt x="1096200" y="0"/>
                  </a:lnTo>
                  <a:moveTo>
                    <a:pt x="1108798" y="0"/>
                  </a:moveTo>
                  <a:lnTo>
                    <a:pt x="1121397" y="0"/>
                  </a:lnTo>
                  <a:moveTo>
                    <a:pt x="1133995" y="0"/>
                  </a:moveTo>
                  <a:lnTo>
                    <a:pt x="1146594" y="0"/>
                  </a:lnTo>
                  <a:moveTo>
                    <a:pt x="1159192" y="0"/>
                  </a:moveTo>
                  <a:lnTo>
                    <a:pt x="1171803" y="0"/>
                  </a:lnTo>
                  <a:moveTo>
                    <a:pt x="1184402" y="0"/>
                  </a:moveTo>
                  <a:lnTo>
                    <a:pt x="1197000" y="0"/>
                  </a:lnTo>
                  <a:moveTo>
                    <a:pt x="1209598" y="0"/>
                  </a:moveTo>
                  <a:lnTo>
                    <a:pt x="1222197" y="0"/>
                  </a:lnTo>
                  <a:moveTo>
                    <a:pt x="1232636" y="2159"/>
                  </a:moveTo>
                  <a:lnTo>
                    <a:pt x="1232636" y="14757"/>
                  </a:lnTo>
                  <a:moveTo>
                    <a:pt x="1232636" y="27355"/>
                  </a:moveTo>
                  <a:lnTo>
                    <a:pt x="1232636" y="39966"/>
                  </a:lnTo>
                  <a:moveTo>
                    <a:pt x="1232636" y="52565"/>
                  </a:moveTo>
                  <a:lnTo>
                    <a:pt x="1232636" y="65163"/>
                  </a:lnTo>
                  <a:moveTo>
                    <a:pt x="1232636" y="77762"/>
                  </a:moveTo>
                  <a:lnTo>
                    <a:pt x="1232636" y="90360"/>
                  </a:lnTo>
                  <a:moveTo>
                    <a:pt x="1232636" y="102958"/>
                  </a:moveTo>
                  <a:lnTo>
                    <a:pt x="1232636" y="115557"/>
                  </a:lnTo>
                  <a:moveTo>
                    <a:pt x="1232636" y="128155"/>
                  </a:moveTo>
                  <a:lnTo>
                    <a:pt x="1232636" y="140766"/>
                  </a:lnTo>
                  <a:moveTo>
                    <a:pt x="1232636" y="153365"/>
                  </a:moveTo>
                  <a:lnTo>
                    <a:pt x="1232636" y="165963"/>
                  </a:lnTo>
                  <a:moveTo>
                    <a:pt x="1232636" y="178562"/>
                  </a:moveTo>
                  <a:lnTo>
                    <a:pt x="1232636" y="191160"/>
                  </a:lnTo>
                  <a:moveTo>
                    <a:pt x="1232636" y="203758"/>
                  </a:moveTo>
                  <a:lnTo>
                    <a:pt x="1232636" y="216357"/>
                  </a:lnTo>
                  <a:moveTo>
                    <a:pt x="1232636" y="228955"/>
                  </a:moveTo>
                  <a:lnTo>
                    <a:pt x="1232636" y="241566"/>
                  </a:lnTo>
                  <a:moveTo>
                    <a:pt x="1232636" y="254165"/>
                  </a:moveTo>
                  <a:lnTo>
                    <a:pt x="1232636" y="266763"/>
                  </a:lnTo>
                  <a:moveTo>
                    <a:pt x="1232636" y="279361"/>
                  </a:moveTo>
                  <a:lnTo>
                    <a:pt x="1232636" y="291960"/>
                  </a:lnTo>
                  <a:moveTo>
                    <a:pt x="1232636" y="304558"/>
                  </a:moveTo>
                  <a:lnTo>
                    <a:pt x="1232636" y="317157"/>
                  </a:lnTo>
                  <a:moveTo>
                    <a:pt x="1232636" y="329755"/>
                  </a:moveTo>
                  <a:lnTo>
                    <a:pt x="1232636" y="342366"/>
                  </a:lnTo>
                  <a:moveTo>
                    <a:pt x="1232636" y="354964"/>
                  </a:moveTo>
                  <a:lnTo>
                    <a:pt x="1232636" y="367563"/>
                  </a:lnTo>
                  <a:moveTo>
                    <a:pt x="1232636" y="380161"/>
                  </a:moveTo>
                  <a:lnTo>
                    <a:pt x="1232636" y="392760"/>
                  </a:lnTo>
                  <a:moveTo>
                    <a:pt x="1232636" y="405358"/>
                  </a:moveTo>
                  <a:lnTo>
                    <a:pt x="1232636" y="417957"/>
                  </a:lnTo>
                  <a:moveTo>
                    <a:pt x="1232636" y="430555"/>
                  </a:moveTo>
                  <a:lnTo>
                    <a:pt x="1232636" y="443166"/>
                  </a:lnTo>
                  <a:moveTo>
                    <a:pt x="1232636" y="455764"/>
                  </a:moveTo>
                  <a:lnTo>
                    <a:pt x="1232636" y="468363"/>
                  </a:lnTo>
                  <a:moveTo>
                    <a:pt x="1232636" y="480961"/>
                  </a:moveTo>
                  <a:lnTo>
                    <a:pt x="1232636" y="493560"/>
                  </a:lnTo>
                  <a:moveTo>
                    <a:pt x="1232636" y="506158"/>
                  </a:moveTo>
                  <a:lnTo>
                    <a:pt x="1232636" y="518756"/>
                  </a:lnTo>
                  <a:moveTo>
                    <a:pt x="1232636" y="531355"/>
                  </a:moveTo>
                  <a:lnTo>
                    <a:pt x="1232636" y="543966"/>
                  </a:lnTo>
                  <a:moveTo>
                    <a:pt x="1232636" y="556564"/>
                  </a:moveTo>
                  <a:lnTo>
                    <a:pt x="1232636" y="569163"/>
                  </a:lnTo>
                  <a:moveTo>
                    <a:pt x="1232636" y="581761"/>
                  </a:moveTo>
                  <a:lnTo>
                    <a:pt x="1232636" y="594360"/>
                  </a:lnTo>
                  <a:moveTo>
                    <a:pt x="1232636" y="606958"/>
                  </a:moveTo>
                  <a:lnTo>
                    <a:pt x="1232636" y="619556"/>
                  </a:lnTo>
                  <a:moveTo>
                    <a:pt x="1232636" y="632155"/>
                  </a:moveTo>
                  <a:lnTo>
                    <a:pt x="1232636" y="644766"/>
                  </a:lnTo>
                  <a:moveTo>
                    <a:pt x="1232636" y="657364"/>
                  </a:moveTo>
                  <a:lnTo>
                    <a:pt x="1232636" y="669963"/>
                  </a:lnTo>
                  <a:moveTo>
                    <a:pt x="1232636" y="682561"/>
                  </a:moveTo>
                  <a:lnTo>
                    <a:pt x="1232636" y="695159"/>
                  </a:lnTo>
                  <a:moveTo>
                    <a:pt x="1232636" y="707758"/>
                  </a:moveTo>
                  <a:lnTo>
                    <a:pt x="1232636" y="720356"/>
                  </a:lnTo>
                  <a:moveTo>
                    <a:pt x="1232636" y="732955"/>
                  </a:moveTo>
                  <a:lnTo>
                    <a:pt x="1232636" y="745566"/>
                  </a:lnTo>
                </a:path>
              </a:pathLst>
            </a:custGeom>
            <a:noFill/>
            <a:ln w="12599">
              <a:solidFill>
                <a:srgbClr val="0c4d8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3" name="object 21"/>
            <p:cNvSpPr/>
            <p:nvPr/>
          </p:nvSpPr>
          <p:spPr>
            <a:xfrm>
              <a:off x="3808440" y="3961800"/>
              <a:ext cx="72360" cy="72360"/>
            </a:xfrm>
            <a:custGeom>
              <a:avLst/>
              <a:gdLst/>
              <a:ahLst/>
              <a:rect l="l" t="t" r="r" b="b"/>
              <a:pathLst>
                <a:path w="74295" h="74295">
                  <a:moveTo>
                    <a:pt x="43561" y="0"/>
                  </a:moveTo>
                  <a:lnTo>
                    <a:pt x="24117" y="1435"/>
                  </a:lnTo>
                  <a:lnTo>
                    <a:pt x="8280" y="12953"/>
                  </a:lnTo>
                  <a:lnTo>
                    <a:pt x="0" y="30594"/>
                  </a:lnTo>
                  <a:lnTo>
                    <a:pt x="1447" y="50037"/>
                  </a:lnTo>
                  <a:lnTo>
                    <a:pt x="12966" y="65874"/>
                  </a:lnTo>
                  <a:lnTo>
                    <a:pt x="30606" y="74155"/>
                  </a:lnTo>
                  <a:lnTo>
                    <a:pt x="50037" y="72720"/>
                  </a:lnTo>
                  <a:lnTo>
                    <a:pt x="65887" y="61201"/>
                  </a:lnTo>
                  <a:lnTo>
                    <a:pt x="74167" y="43561"/>
                  </a:lnTo>
                  <a:lnTo>
                    <a:pt x="72720" y="24117"/>
                  </a:lnTo>
                  <a:lnTo>
                    <a:pt x="61201" y="8280"/>
                  </a:lnTo>
                  <a:lnTo>
                    <a:pt x="43561" y="0"/>
                  </a:lnTo>
                  <a:close/>
                </a:path>
              </a:pathLst>
            </a:custGeom>
            <a:solidFill>
              <a:srgbClr val="0c4d8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4" name="object 22"/>
            <p:cNvSpPr/>
            <p:nvPr/>
          </p:nvSpPr>
          <p:spPr>
            <a:xfrm>
              <a:off x="2396160" y="4381920"/>
              <a:ext cx="1234440" cy="176760"/>
            </a:xfrm>
            <a:custGeom>
              <a:avLst/>
              <a:gdLst/>
              <a:ahLst/>
              <a:rect l="l" t="t" r="r" b="b"/>
              <a:pathLst>
                <a:path w="1236345" h="178435">
                  <a:moveTo>
                    <a:pt x="0" y="0"/>
                  </a:moveTo>
                  <a:lnTo>
                    <a:pt x="12598" y="0"/>
                  </a:lnTo>
                  <a:moveTo>
                    <a:pt x="25196" y="0"/>
                  </a:moveTo>
                  <a:lnTo>
                    <a:pt x="37795" y="0"/>
                  </a:lnTo>
                  <a:moveTo>
                    <a:pt x="50406" y="0"/>
                  </a:moveTo>
                  <a:lnTo>
                    <a:pt x="63004" y="0"/>
                  </a:lnTo>
                  <a:moveTo>
                    <a:pt x="75603" y="0"/>
                  </a:moveTo>
                  <a:lnTo>
                    <a:pt x="88201" y="0"/>
                  </a:lnTo>
                  <a:moveTo>
                    <a:pt x="100799" y="0"/>
                  </a:moveTo>
                  <a:lnTo>
                    <a:pt x="113398" y="0"/>
                  </a:lnTo>
                  <a:moveTo>
                    <a:pt x="125996" y="0"/>
                  </a:moveTo>
                  <a:lnTo>
                    <a:pt x="138595" y="0"/>
                  </a:lnTo>
                  <a:moveTo>
                    <a:pt x="151206" y="0"/>
                  </a:moveTo>
                  <a:lnTo>
                    <a:pt x="163804" y="0"/>
                  </a:lnTo>
                  <a:moveTo>
                    <a:pt x="176402" y="0"/>
                  </a:moveTo>
                  <a:lnTo>
                    <a:pt x="189001" y="0"/>
                  </a:lnTo>
                  <a:moveTo>
                    <a:pt x="201599" y="0"/>
                  </a:moveTo>
                  <a:lnTo>
                    <a:pt x="214198" y="0"/>
                  </a:lnTo>
                  <a:moveTo>
                    <a:pt x="226796" y="0"/>
                  </a:moveTo>
                  <a:lnTo>
                    <a:pt x="239394" y="0"/>
                  </a:lnTo>
                  <a:moveTo>
                    <a:pt x="252006" y="0"/>
                  </a:moveTo>
                  <a:lnTo>
                    <a:pt x="264604" y="0"/>
                  </a:lnTo>
                  <a:moveTo>
                    <a:pt x="277202" y="0"/>
                  </a:moveTo>
                  <a:lnTo>
                    <a:pt x="289801" y="0"/>
                  </a:lnTo>
                  <a:moveTo>
                    <a:pt x="302399" y="0"/>
                  </a:moveTo>
                  <a:lnTo>
                    <a:pt x="314998" y="0"/>
                  </a:lnTo>
                  <a:moveTo>
                    <a:pt x="327596" y="0"/>
                  </a:moveTo>
                  <a:lnTo>
                    <a:pt x="340194" y="0"/>
                  </a:lnTo>
                  <a:moveTo>
                    <a:pt x="352806" y="0"/>
                  </a:moveTo>
                  <a:lnTo>
                    <a:pt x="365404" y="0"/>
                  </a:lnTo>
                  <a:moveTo>
                    <a:pt x="378002" y="0"/>
                  </a:moveTo>
                  <a:lnTo>
                    <a:pt x="390601" y="0"/>
                  </a:lnTo>
                  <a:moveTo>
                    <a:pt x="403199" y="0"/>
                  </a:moveTo>
                  <a:lnTo>
                    <a:pt x="415797" y="0"/>
                  </a:lnTo>
                  <a:moveTo>
                    <a:pt x="428396" y="0"/>
                  </a:moveTo>
                  <a:lnTo>
                    <a:pt x="440994" y="0"/>
                  </a:lnTo>
                  <a:moveTo>
                    <a:pt x="453605" y="0"/>
                  </a:moveTo>
                  <a:lnTo>
                    <a:pt x="466204" y="0"/>
                  </a:lnTo>
                  <a:moveTo>
                    <a:pt x="478802" y="0"/>
                  </a:moveTo>
                  <a:lnTo>
                    <a:pt x="491401" y="0"/>
                  </a:lnTo>
                  <a:moveTo>
                    <a:pt x="503999" y="0"/>
                  </a:moveTo>
                  <a:lnTo>
                    <a:pt x="516597" y="0"/>
                  </a:lnTo>
                  <a:moveTo>
                    <a:pt x="529196" y="0"/>
                  </a:moveTo>
                  <a:lnTo>
                    <a:pt x="541794" y="0"/>
                  </a:lnTo>
                  <a:moveTo>
                    <a:pt x="554405" y="0"/>
                  </a:moveTo>
                  <a:lnTo>
                    <a:pt x="567004" y="0"/>
                  </a:lnTo>
                  <a:moveTo>
                    <a:pt x="579602" y="0"/>
                  </a:moveTo>
                  <a:lnTo>
                    <a:pt x="592201" y="0"/>
                  </a:lnTo>
                  <a:moveTo>
                    <a:pt x="604799" y="0"/>
                  </a:moveTo>
                  <a:lnTo>
                    <a:pt x="617397" y="0"/>
                  </a:lnTo>
                  <a:moveTo>
                    <a:pt x="629996" y="0"/>
                  </a:moveTo>
                  <a:lnTo>
                    <a:pt x="634314" y="0"/>
                  </a:lnTo>
                  <a:lnTo>
                    <a:pt x="634314" y="8280"/>
                  </a:lnTo>
                  <a:moveTo>
                    <a:pt x="634314" y="20878"/>
                  </a:moveTo>
                  <a:lnTo>
                    <a:pt x="634314" y="33477"/>
                  </a:lnTo>
                  <a:moveTo>
                    <a:pt x="634314" y="46075"/>
                  </a:moveTo>
                  <a:lnTo>
                    <a:pt x="634314" y="58686"/>
                  </a:lnTo>
                  <a:moveTo>
                    <a:pt x="634314" y="71285"/>
                  </a:moveTo>
                  <a:lnTo>
                    <a:pt x="634314" y="83883"/>
                  </a:lnTo>
                  <a:moveTo>
                    <a:pt x="634314" y="96481"/>
                  </a:moveTo>
                  <a:lnTo>
                    <a:pt x="634314" y="109080"/>
                  </a:lnTo>
                  <a:moveTo>
                    <a:pt x="634314" y="121678"/>
                  </a:moveTo>
                  <a:lnTo>
                    <a:pt x="634314" y="134277"/>
                  </a:lnTo>
                  <a:moveTo>
                    <a:pt x="634314" y="146875"/>
                  </a:moveTo>
                  <a:lnTo>
                    <a:pt x="634314" y="159486"/>
                  </a:lnTo>
                  <a:moveTo>
                    <a:pt x="634314" y="172085"/>
                  </a:moveTo>
                  <a:lnTo>
                    <a:pt x="634314" y="177838"/>
                  </a:lnTo>
                  <a:lnTo>
                    <a:pt x="641159" y="177838"/>
                  </a:lnTo>
                  <a:moveTo>
                    <a:pt x="653757" y="177838"/>
                  </a:moveTo>
                  <a:lnTo>
                    <a:pt x="666356" y="177838"/>
                  </a:lnTo>
                  <a:moveTo>
                    <a:pt x="678954" y="177838"/>
                  </a:moveTo>
                  <a:lnTo>
                    <a:pt x="691565" y="177838"/>
                  </a:lnTo>
                  <a:moveTo>
                    <a:pt x="704164" y="177838"/>
                  </a:moveTo>
                  <a:lnTo>
                    <a:pt x="716762" y="177838"/>
                  </a:lnTo>
                  <a:moveTo>
                    <a:pt x="729361" y="177838"/>
                  </a:moveTo>
                  <a:lnTo>
                    <a:pt x="741959" y="177838"/>
                  </a:lnTo>
                  <a:moveTo>
                    <a:pt x="754557" y="177838"/>
                  </a:moveTo>
                  <a:lnTo>
                    <a:pt x="767156" y="177838"/>
                  </a:lnTo>
                  <a:moveTo>
                    <a:pt x="779754" y="177838"/>
                  </a:moveTo>
                  <a:lnTo>
                    <a:pt x="792365" y="177838"/>
                  </a:lnTo>
                  <a:moveTo>
                    <a:pt x="804964" y="177838"/>
                  </a:moveTo>
                  <a:lnTo>
                    <a:pt x="817562" y="177838"/>
                  </a:lnTo>
                  <a:moveTo>
                    <a:pt x="830160" y="177838"/>
                  </a:moveTo>
                  <a:lnTo>
                    <a:pt x="842759" y="177838"/>
                  </a:lnTo>
                  <a:moveTo>
                    <a:pt x="855357" y="177838"/>
                  </a:moveTo>
                  <a:lnTo>
                    <a:pt x="867956" y="177838"/>
                  </a:lnTo>
                  <a:moveTo>
                    <a:pt x="880554" y="177838"/>
                  </a:moveTo>
                  <a:lnTo>
                    <a:pt x="893165" y="177838"/>
                  </a:lnTo>
                  <a:moveTo>
                    <a:pt x="905764" y="177838"/>
                  </a:moveTo>
                  <a:lnTo>
                    <a:pt x="918362" y="177838"/>
                  </a:lnTo>
                  <a:moveTo>
                    <a:pt x="930960" y="177838"/>
                  </a:moveTo>
                  <a:lnTo>
                    <a:pt x="943559" y="177838"/>
                  </a:lnTo>
                  <a:moveTo>
                    <a:pt x="956157" y="177838"/>
                  </a:moveTo>
                  <a:lnTo>
                    <a:pt x="968756" y="177838"/>
                  </a:lnTo>
                  <a:moveTo>
                    <a:pt x="981354" y="177838"/>
                  </a:moveTo>
                  <a:lnTo>
                    <a:pt x="993965" y="177838"/>
                  </a:lnTo>
                  <a:moveTo>
                    <a:pt x="1006563" y="177838"/>
                  </a:moveTo>
                  <a:lnTo>
                    <a:pt x="1019162" y="177838"/>
                  </a:lnTo>
                  <a:moveTo>
                    <a:pt x="1031760" y="177838"/>
                  </a:moveTo>
                  <a:lnTo>
                    <a:pt x="1044359" y="177838"/>
                  </a:lnTo>
                  <a:moveTo>
                    <a:pt x="1056957" y="177838"/>
                  </a:moveTo>
                  <a:lnTo>
                    <a:pt x="1069555" y="177838"/>
                  </a:lnTo>
                  <a:moveTo>
                    <a:pt x="1082154" y="177838"/>
                  </a:moveTo>
                  <a:lnTo>
                    <a:pt x="1094765" y="177838"/>
                  </a:lnTo>
                  <a:moveTo>
                    <a:pt x="1107363" y="177838"/>
                  </a:moveTo>
                  <a:lnTo>
                    <a:pt x="1119962" y="177838"/>
                  </a:lnTo>
                  <a:moveTo>
                    <a:pt x="1132560" y="177838"/>
                  </a:moveTo>
                  <a:lnTo>
                    <a:pt x="1145158" y="177838"/>
                  </a:lnTo>
                  <a:moveTo>
                    <a:pt x="1157757" y="177838"/>
                  </a:moveTo>
                  <a:lnTo>
                    <a:pt x="1170355" y="177838"/>
                  </a:lnTo>
                  <a:moveTo>
                    <a:pt x="1182954" y="177838"/>
                  </a:moveTo>
                  <a:lnTo>
                    <a:pt x="1195565" y="177838"/>
                  </a:lnTo>
                  <a:moveTo>
                    <a:pt x="1208163" y="177838"/>
                  </a:moveTo>
                  <a:lnTo>
                    <a:pt x="1220762" y="177838"/>
                  </a:lnTo>
                  <a:moveTo>
                    <a:pt x="1233360" y="177838"/>
                  </a:moveTo>
                  <a:lnTo>
                    <a:pt x="1236243" y="177838"/>
                  </a:lnTo>
                </a:path>
              </a:pathLst>
            </a:custGeom>
            <a:noFill/>
            <a:ln w="12599">
              <a:solidFill>
                <a:srgbClr val="0c4d8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5" name="object 23"/>
            <p:cNvSpPr/>
            <p:nvPr/>
          </p:nvSpPr>
          <p:spPr>
            <a:xfrm>
              <a:off x="3627360" y="4521960"/>
              <a:ext cx="74520" cy="74520"/>
            </a:xfrm>
            <a:custGeom>
              <a:avLst/>
              <a:gdLst/>
              <a:ahLst/>
              <a:rect l="l" t="t" r="r" b="b"/>
              <a:pathLst>
                <a:path w="76200" h="76200">
                  <a:moveTo>
                    <a:pt x="37795" y="0"/>
                  </a:moveTo>
                  <a:lnTo>
                    <a:pt x="19075" y="5397"/>
                  </a:lnTo>
                  <a:lnTo>
                    <a:pt x="5397" y="19075"/>
                  </a:lnTo>
                  <a:lnTo>
                    <a:pt x="0" y="37795"/>
                  </a:lnTo>
                  <a:lnTo>
                    <a:pt x="5397" y="56883"/>
                  </a:lnTo>
                  <a:lnTo>
                    <a:pt x="19075" y="70192"/>
                  </a:lnTo>
                  <a:lnTo>
                    <a:pt x="37795" y="75603"/>
                  </a:lnTo>
                  <a:lnTo>
                    <a:pt x="56883" y="70192"/>
                  </a:lnTo>
                  <a:lnTo>
                    <a:pt x="70192" y="56883"/>
                  </a:lnTo>
                  <a:lnTo>
                    <a:pt x="75603" y="37795"/>
                  </a:lnTo>
                  <a:lnTo>
                    <a:pt x="70192" y="19075"/>
                  </a:lnTo>
                  <a:lnTo>
                    <a:pt x="56883" y="5397"/>
                  </a:lnTo>
                  <a:lnTo>
                    <a:pt x="37795" y="0"/>
                  </a:lnTo>
                  <a:close/>
                </a:path>
              </a:pathLst>
            </a:custGeom>
            <a:solidFill>
              <a:srgbClr val="0c4d8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6" name="object 24"/>
            <p:cNvSpPr/>
            <p:nvPr/>
          </p:nvSpPr>
          <p:spPr>
            <a:xfrm>
              <a:off x="2616480" y="4595760"/>
              <a:ext cx="1395720" cy="856800"/>
            </a:xfrm>
            <a:custGeom>
              <a:avLst/>
              <a:gdLst/>
              <a:ahLst/>
              <a:rect l="l" t="t" r="r" b="b"/>
              <a:pathLst>
                <a:path w="1397635" h="858520">
                  <a:moveTo>
                    <a:pt x="0" y="858240"/>
                  </a:moveTo>
                  <a:lnTo>
                    <a:pt x="12598" y="858240"/>
                  </a:lnTo>
                  <a:moveTo>
                    <a:pt x="25196" y="858240"/>
                  </a:moveTo>
                  <a:lnTo>
                    <a:pt x="37795" y="858240"/>
                  </a:lnTo>
                  <a:moveTo>
                    <a:pt x="50406" y="858240"/>
                  </a:moveTo>
                  <a:lnTo>
                    <a:pt x="63004" y="858240"/>
                  </a:lnTo>
                  <a:moveTo>
                    <a:pt x="75603" y="858240"/>
                  </a:moveTo>
                  <a:lnTo>
                    <a:pt x="88201" y="858240"/>
                  </a:lnTo>
                  <a:moveTo>
                    <a:pt x="100799" y="858240"/>
                  </a:moveTo>
                  <a:lnTo>
                    <a:pt x="113398" y="858240"/>
                  </a:lnTo>
                  <a:moveTo>
                    <a:pt x="125996" y="858240"/>
                  </a:moveTo>
                  <a:lnTo>
                    <a:pt x="138595" y="858240"/>
                  </a:lnTo>
                  <a:moveTo>
                    <a:pt x="151206" y="858240"/>
                  </a:moveTo>
                  <a:lnTo>
                    <a:pt x="163804" y="858240"/>
                  </a:lnTo>
                  <a:moveTo>
                    <a:pt x="176403" y="858240"/>
                  </a:moveTo>
                  <a:lnTo>
                    <a:pt x="189001" y="858240"/>
                  </a:lnTo>
                  <a:moveTo>
                    <a:pt x="201599" y="858240"/>
                  </a:moveTo>
                  <a:lnTo>
                    <a:pt x="214198" y="858240"/>
                  </a:lnTo>
                  <a:moveTo>
                    <a:pt x="226796" y="858240"/>
                  </a:moveTo>
                  <a:lnTo>
                    <a:pt x="239395" y="858240"/>
                  </a:lnTo>
                  <a:moveTo>
                    <a:pt x="252006" y="858240"/>
                  </a:moveTo>
                  <a:lnTo>
                    <a:pt x="264604" y="858240"/>
                  </a:lnTo>
                  <a:moveTo>
                    <a:pt x="277202" y="858240"/>
                  </a:moveTo>
                  <a:lnTo>
                    <a:pt x="289801" y="858240"/>
                  </a:lnTo>
                  <a:moveTo>
                    <a:pt x="302399" y="858240"/>
                  </a:moveTo>
                  <a:lnTo>
                    <a:pt x="314998" y="858240"/>
                  </a:lnTo>
                  <a:moveTo>
                    <a:pt x="327596" y="858240"/>
                  </a:moveTo>
                  <a:lnTo>
                    <a:pt x="340194" y="858240"/>
                  </a:lnTo>
                  <a:moveTo>
                    <a:pt x="352806" y="858240"/>
                  </a:moveTo>
                  <a:lnTo>
                    <a:pt x="365404" y="858240"/>
                  </a:lnTo>
                  <a:moveTo>
                    <a:pt x="378002" y="858240"/>
                  </a:moveTo>
                  <a:lnTo>
                    <a:pt x="390601" y="858240"/>
                  </a:lnTo>
                  <a:moveTo>
                    <a:pt x="403199" y="858240"/>
                  </a:moveTo>
                  <a:lnTo>
                    <a:pt x="415798" y="858240"/>
                  </a:lnTo>
                  <a:moveTo>
                    <a:pt x="428396" y="858240"/>
                  </a:moveTo>
                  <a:lnTo>
                    <a:pt x="440994" y="858240"/>
                  </a:lnTo>
                  <a:moveTo>
                    <a:pt x="453605" y="858240"/>
                  </a:moveTo>
                  <a:lnTo>
                    <a:pt x="466204" y="858240"/>
                  </a:lnTo>
                  <a:moveTo>
                    <a:pt x="478802" y="858240"/>
                  </a:moveTo>
                  <a:lnTo>
                    <a:pt x="491401" y="858240"/>
                  </a:lnTo>
                  <a:moveTo>
                    <a:pt x="503999" y="858240"/>
                  </a:moveTo>
                  <a:lnTo>
                    <a:pt x="516597" y="858240"/>
                  </a:lnTo>
                  <a:moveTo>
                    <a:pt x="529196" y="858240"/>
                  </a:moveTo>
                  <a:lnTo>
                    <a:pt x="541794" y="858240"/>
                  </a:lnTo>
                  <a:moveTo>
                    <a:pt x="554405" y="858240"/>
                  </a:moveTo>
                  <a:lnTo>
                    <a:pt x="567004" y="858240"/>
                  </a:lnTo>
                  <a:moveTo>
                    <a:pt x="579602" y="858240"/>
                  </a:moveTo>
                  <a:lnTo>
                    <a:pt x="592201" y="858240"/>
                  </a:lnTo>
                  <a:moveTo>
                    <a:pt x="604799" y="858240"/>
                  </a:moveTo>
                  <a:lnTo>
                    <a:pt x="617397" y="858240"/>
                  </a:lnTo>
                  <a:moveTo>
                    <a:pt x="629996" y="858240"/>
                  </a:moveTo>
                  <a:lnTo>
                    <a:pt x="642594" y="858240"/>
                  </a:lnTo>
                  <a:moveTo>
                    <a:pt x="655205" y="858240"/>
                  </a:moveTo>
                  <a:lnTo>
                    <a:pt x="667804" y="858240"/>
                  </a:lnTo>
                  <a:moveTo>
                    <a:pt x="680402" y="858240"/>
                  </a:moveTo>
                  <a:lnTo>
                    <a:pt x="693000" y="858240"/>
                  </a:lnTo>
                  <a:moveTo>
                    <a:pt x="705599" y="858240"/>
                  </a:moveTo>
                  <a:lnTo>
                    <a:pt x="718197" y="858240"/>
                  </a:lnTo>
                  <a:moveTo>
                    <a:pt x="730796" y="858240"/>
                  </a:moveTo>
                  <a:lnTo>
                    <a:pt x="743394" y="858240"/>
                  </a:lnTo>
                  <a:moveTo>
                    <a:pt x="756005" y="858240"/>
                  </a:moveTo>
                  <a:lnTo>
                    <a:pt x="768603" y="858240"/>
                  </a:lnTo>
                  <a:moveTo>
                    <a:pt x="781202" y="858240"/>
                  </a:moveTo>
                  <a:lnTo>
                    <a:pt x="793800" y="858240"/>
                  </a:lnTo>
                  <a:moveTo>
                    <a:pt x="806399" y="858240"/>
                  </a:moveTo>
                  <a:lnTo>
                    <a:pt x="818997" y="858240"/>
                  </a:lnTo>
                  <a:moveTo>
                    <a:pt x="831596" y="858240"/>
                  </a:moveTo>
                  <a:lnTo>
                    <a:pt x="844194" y="858240"/>
                  </a:lnTo>
                  <a:moveTo>
                    <a:pt x="856805" y="858240"/>
                  </a:moveTo>
                  <a:lnTo>
                    <a:pt x="869403" y="858240"/>
                  </a:lnTo>
                  <a:moveTo>
                    <a:pt x="882002" y="858240"/>
                  </a:moveTo>
                  <a:lnTo>
                    <a:pt x="894600" y="858240"/>
                  </a:lnTo>
                  <a:moveTo>
                    <a:pt x="907199" y="858240"/>
                  </a:moveTo>
                  <a:lnTo>
                    <a:pt x="919797" y="858240"/>
                  </a:lnTo>
                  <a:moveTo>
                    <a:pt x="932395" y="858240"/>
                  </a:moveTo>
                  <a:lnTo>
                    <a:pt x="944994" y="858240"/>
                  </a:lnTo>
                  <a:moveTo>
                    <a:pt x="957605" y="858240"/>
                  </a:moveTo>
                  <a:lnTo>
                    <a:pt x="970203" y="858240"/>
                  </a:lnTo>
                  <a:moveTo>
                    <a:pt x="982802" y="858240"/>
                  </a:moveTo>
                  <a:lnTo>
                    <a:pt x="995400" y="858240"/>
                  </a:lnTo>
                  <a:moveTo>
                    <a:pt x="1007999" y="858240"/>
                  </a:moveTo>
                  <a:lnTo>
                    <a:pt x="1020597" y="858240"/>
                  </a:lnTo>
                  <a:moveTo>
                    <a:pt x="1033195" y="858240"/>
                  </a:moveTo>
                  <a:lnTo>
                    <a:pt x="1045806" y="858240"/>
                  </a:lnTo>
                  <a:moveTo>
                    <a:pt x="1058405" y="858240"/>
                  </a:moveTo>
                  <a:lnTo>
                    <a:pt x="1071003" y="858240"/>
                  </a:lnTo>
                  <a:moveTo>
                    <a:pt x="1083602" y="858240"/>
                  </a:moveTo>
                  <a:lnTo>
                    <a:pt x="1096200" y="858240"/>
                  </a:lnTo>
                  <a:moveTo>
                    <a:pt x="1108798" y="858240"/>
                  </a:moveTo>
                  <a:lnTo>
                    <a:pt x="1121397" y="858240"/>
                  </a:lnTo>
                  <a:moveTo>
                    <a:pt x="1133995" y="858240"/>
                  </a:moveTo>
                  <a:lnTo>
                    <a:pt x="1146606" y="858240"/>
                  </a:lnTo>
                  <a:moveTo>
                    <a:pt x="1159205" y="858240"/>
                  </a:moveTo>
                  <a:lnTo>
                    <a:pt x="1171803" y="858240"/>
                  </a:lnTo>
                  <a:moveTo>
                    <a:pt x="1184402" y="858240"/>
                  </a:moveTo>
                  <a:lnTo>
                    <a:pt x="1197000" y="858240"/>
                  </a:lnTo>
                  <a:moveTo>
                    <a:pt x="1209598" y="858240"/>
                  </a:moveTo>
                  <a:lnTo>
                    <a:pt x="1222197" y="858240"/>
                  </a:lnTo>
                  <a:moveTo>
                    <a:pt x="1234795" y="858240"/>
                  </a:moveTo>
                  <a:lnTo>
                    <a:pt x="1247406" y="858240"/>
                  </a:lnTo>
                  <a:moveTo>
                    <a:pt x="1260005" y="858240"/>
                  </a:moveTo>
                  <a:lnTo>
                    <a:pt x="1272603" y="858240"/>
                  </a:lnTo>
                  <a:moveTo>
                    <a:pt x="1285201" y="858240"/>
                  </a:moveTo>
                  <a:lnTo>
                    <a:pt x="1297800" y="858240"/>
                  </a:lnTo>
                  <a:moveTo>
                    <a:pt x="1310398" y="858240"/>
                  </a:moveTo>
                  <a:lnTo>
                    <a:pt x="1322997" y="858240"/>
                  </a:lnTo>
                  <a:moveTo>
                    <a:pt x="1335595" y="858240"/>
                  </a:moveTo>
                  <a:lnTo>
                    <a:pt x="1348206" y="858240"/>
                  </a:lnTo>
                  <a:moveTo>
                    <a:pt x="1360805" y="858240"/>
                  </a:moveTo>
                  <a:lnTo>
                    <a:pt x="1373403" y="858240"/>
                  </a:lnTo>
                  <a:moveTo>
                    <a:pt x="1386001" y="858240"/>
                  </a:moveTo>
                  <a:lnTo>
                    <a:pt x="1397165" y="858240"/>
                  </a:lnTo>
                  <a:lnTo>
                    <a:pt x="1397165" y="856792"/>
                  </a:lnTo>
                  <a:moveTo>
                    <a:pt x="1397165" y="844194"/>
                  </a:moveTo>
                  <a:lnTo>
                    <a:pt x="1397165" y="831595"/>
                  </a:lnTo>
                  <a:moveTo>
                    <a:pt x="1397165" y="818997"/>
                  </a:moveTo>
                  <a:lnTo>
                    <a:pt x="1397165" y="806399"/>
                  </a:lnTo>
                  <a:moveTo>
                    <a:pt x="1397165" y="793800"/>
                  </a:moveTo>
                  <a:lnTo>
                    <a:pt x="1397165" y="781202"/>
                  </a:lnTo>
                  <a:moveTo>
                    <a:pt x="1397165" y="768603"/>
                  </a:moveTo>
                  <a:lnTo>
                    <a:pt x="1397165" y="755992"/>
                  </a:lnTo>
                  <a:moveTo>
                    <a:pt x="1397165" y="743394"/>
                  </a:moveTo>
                  <a:lnTo>
                    <a:pt x="1397165" y="730796"/>
                  </a:lnTo>
                  <a:moveTo>
                    <a:pt x="1397165" y="718197"/>
                  </a:moveTo>
                  <a:lnTo>
                    <a:pt x="1397165" y="705599"/>
                  </a:lnTo>
                  <a:moveTo>
                    <a:pt x="1397165" y="693000"/>
                  </a:moveTo>
                  <a:lnTo>
                    <a:pt x="1397165" y="680402"/>
                  </a:lnTo>
                  <a:moveTo>
                    <a:pt x="1397165" y="667804"/>
                  </a:moveTo>
                  <a:lnTo>
                    <a:pt x="1397165" y="655193"/>
                  </a:lnTo>
                  <a:moveTo>
                    <a:pt x="1397165" y="642594"/>
                  </a:moveTo>
                  <a:lnTo>
                    <a:pt x="1397165" y="629996"/>
                  </a:lnTo>
                  <a:moveTo>
                    <a:pt x="1397165" y="617397"/>
                  </a:moveTo>
                  <a:lnTo>
                    <a:pt x="1397165" y="604799"/>
                  </a:lnTo>
                  <a:moveTo>
                    <a:pt x="1397165" y="592201"/>
                  </a:moveTo>
                  <a:lnTo>
                    <a:pt x="1397165" y="579602"/>
                  </a:lnTo>
                  <a:moveTo>
                    <a:pt x="1397165" y="567004"/>
                  </a:moveTo>
                  <a:lnTo>
                    <a:pt x="1397165" y="554393"/>
                  </a:lnTo>
                  <a:moveTo>
                    <a:pt x="1397165" y="541794"/>
                  </a:moveTo>
                  <a:lnTo>
                    <a:pt x="1397165" y="529196"/>
                  </a:lnTo>
                  <a:moveTo>
                    <a:pt x="1397165" y="516597"/>
                  </a:moveTo>
                  <a:lnTo>
                    <a:pt x="1397165" y="503999"/>
                  </a:lnTo>
                  <a:moveTo>
                    <a:pt x="1397165" y="491401"/>
                  </a:moveTo>
                  <a:lnTo>
                    <a:pt x="1397165" y="478802"/>
                  </a:lnTo>
                  <a:moveTo>
                    <a:pt x="1397165" y="466204"/>
                  </a:moveTo>
                  <a:lnTo>
                    <a:pt x="1397165" y="453593"/>
                  </a:lnTo>
                  <a:moveTo>
                    <a:pt x="1397165" y="440994"/>
                  </a:moveTo>
                  <a:lnTo>
                    <a:pt x="1397165" y="428396"/>
                  </a:lnTo>
                  <a:moveTo>
                    <a:pt x="1397165" y="415798"/>
                  </a:moveTo>
                  <a:lnTo>
                    <a:pt x="1397165" y="403199"/>
                  </a:lnTo>
                  <a:moveTo>
                    <a:pt x="1397165" y="390601"/>
                  </a:moveTo>
                  <a:lnTo>
                    <a:pt x="1397165" y="378002"/>
                  </a:lnTo>
                  <a:moveTo>
                    <a:pt x="1397165" y="365404"/>
                  </a:moveTo>
                  <a:lnTo>
                    <a:pt x="1397165" y="352793"/>
                  </a:lnTo>
                  <a:moveTo>
                    <a:pt x="1397165" y="340194"/>
                  </a:moveTo>
                  <a:lnTo>
                    <a:pt x="1397165" y="327596"/>
                  </a:lnTo>
                  <a:moveTo>
                    <a:pt x="1397165" y="314998"/>
                  </a:moveTo>
                  <a:lnTo>
                    <a:pt x="1397165" y="302399"/>
                  </a:lnTo>
                  <a:moveTo>
                    <a:pt x="1397165" y="289801"/>
                  </a:moveTo>
                  <a:lnTo>
                    <a:pt x="1397165" y="277202"/>
                  </a:lnTo>
                  <a:moveTo>
                    <a:pt x="1397165" y="264604"/>
                  </a:moveTo>
                  <a:lnTo>
                    <a:pt x="1397165" y="251993"/>
                  </a:lnTo>
                  <a:moveTo>
                    <a:pt x="1397165" y="239394"/>
                  </a:moveTo>
                  <a:lnTo>
                    <a:pt x="1397165" y="226796"/>
                  </a:lnTo>
                  <a:moveTo>
                    <a:pt x="1397165" y="214198"/>
                  </a:moveTo>
                  <a:lnTo>
                    <a:pt x="1397165" y="201599"/>
                  </a:lnTo>
                  <a:moveTo>
                    <a:pt x="1397165" y="189001"/>
                  </a:moveTo>
                  <a:lnTo>
                    <a:pt x="1397165" y="176402"/>
                  </a:lnTo>
                  <a:moveTo>
                    <a:pt x="1397165" y="163804"/>
                  </a:moveTo>
                  <a:lnTo>
                    <a:pt x="1397165" y="151193"/>
                  </a:lnTo>
                  <a:moveTo>
                    <a:pt x="1397165" y="138595"/>
                  </a:moveTo>
                  <a:lnTo>
                    <a:pt x="1397165" y="125996"/>
                  </a:lnTo>
                  <a:moveTo>
                    <a:pt x="1397165" y="113398"/>
                  </a:moveTo>
                  <a:lnTo>
                    <a:pt x="1397165" y="100799"/>
                  </a:lnTo>
                  <a:moveTo>
                    <a:pt x="1397165" y="88201"/>
                  </a:moveTo>
                  <a:lnTo>
                    <a:pt x="1397165" y="75603"/>
                  </a:lnTo>
                  <a:moveTo>
                    <a:pt x="1397165" y="62992"/>
                  </a:moveTo>
                  <a:lnTo>
                    <a:pt x="1397165" y="50393"/>
                  </a:lnTo>
                  <a:moveTo>
                    <a:pt x="1397165" y="37795"/>
                  </a:moveTo>
                  <a:lnTo>
                    <a:pt x="1397165" y="25196"/>
                  </a:lnTo>
                  <a:moveTo>
                    <a:pt x="1397165" y="12598"/>
                  </a:moveTo>
                  <a:lnTo>
                    <a:pt x="1397165" y="0"/>
                  </a:lnTo>
                </a:path>
              </a:pathLst>
            </a:custGeom>
            <a:noFill/>
            <a:ln w="12599">
              <a:solidFill>
                <a:srgbClr val="0c4d8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7" name="object 25"/>
            <p:cNvSpPr/>
            <p:nvPr/>
          </p:nvSpPr>
          <p:spPr>
            <a:xfrm>
              <a:off x="4007160" y="4553280"/>
              <a:ext cx="19080" cy="28800"/>
            </a:xfrm>
            <a:custGeom>
              <a:avLst/>
              <a:gdLst/>
              <a:ahLst/>
              <a:rect l="l" t="t" r="r" b="b"/>
              <a:pathLst>
                <a:path w="20954" h="30479">
                  <a:moveTo>
                    <a:pt x="12611" y="17462"/>
                  </a:moveTo>
                  <a:lnTo>
                    <a:pt x="0" y="17462"/>
                  </a:lnTo>
                  <a:lnTo>
                    <a:pt x="0" y="30060"/>
                  </a:lnTo>
                  <a:lnTo>
                    <a:pt x="12611" y="30060"/>
                  </a:lnTo>
                  <a:lnTo>
                    <a:pt x="12611" y="17462"/>
                  </a:lnTo>
                  <a:close/>
                  <a:moveTo>
                    <a:pt x="20345" y="0"/>
                  </a:moveTo>
                  <a:lnTo>
                    <a:pt x="7747" y="0"/>
                  </a:lnTo>
                  <a:lnTo>
                    <a:pt x="7747" y="12611"/>
                  </a:lnTo>
                  <a:lnTo>
                    <a:pt x="20345" y="12611"/>
                  </a:lnTo>
                  <a:lnTo>
                    <a:pt x="20345" y="0"/>
                  </a:lnTo>
                  <a:close/>
                </a:path>
              </a:pathLst>
            </a:custGeom>
            <a:solidFill>
              <a:srgbClr val="0c4d8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8" name="object 26"/>
            <p:cNvSpPr/>
            <p:nvPr/>
          </p:nvSpPr>
          <p:spPr>
            <a:xfrm>
              <a:off x="4040280" y="4559400"/>
              <a:ext cx="1336680" cy="360"/>
            </a:xfrm>
            <a:custGeom>
              <a:avLst/>
              <a:gdLst/>
              <a:ahLst/>
              <a:rect l="l" t="t" r="r" b="b"/>
              <a:pathLst>
                <a:path w="1338579" h="0">
                  <a:moveTo>
                    <a:pt x="0" y="0"/>
                  </a:moveTo>
                  <a:lnTo>
                    <a:pt x="12598" y="0"/>
                  </a:lnTo>
                  <a:moveTo>
                    <a:pt x="25209" y="0"/>
                  </a:moveTo>
                  <a:lnTo>
                    <a:pt x="37807" y="0"/>
                  </a:lnTo>
                  <a:moveTo>
                    <a:pt x="50406" y="0"/>
                  </a:moveTo>
                  <a:lnTo>
                    <a:pt x="63004" y="0"/>
                  </a:lnTo>
                  <a:moveTo>
                    <a:pt x="75603" y="0"/>
                  </a:moveTo>
                  <a:lnTo>
                    <a:pt x="88201" y="0"/>
                  </a:lnTo>
                  <a:moveTo>
                    <a:pt x="100799" y="0"/>
                  </a:moveTo>
                  <a:lnTo>
                    <a:pt x="113398" y="0"/>
                  </a:lnTo>
                  <a:moveTo>
                    <a:pt x="126009" y="0"/>
                  </a:moveTo>
                  <a:lnTo>
                    <a:pt x="138607" y="0"/>
                  </a:lnTo>
                  <a:moveTo>
                    <a:pt x="151206" y="0"/>
                  </a:moveTo>
                  <a:lnTo>
                    <a:pt x="163804" y="0"/>
                  </a:lnTo>
                  <a:moveTo>
                    <a:pt x="176402" y="0"/>
                  </a:moveTo>
                  <a:lnTo>
                    <a:pt x="189001" y="0"/>
                  </a:lnTo>
                  <a:moveTo>
                    <a:pt x="201599" y="0"/>
                  </a:moveTo>
                  <a:lnTo>
                    <a:pt x="214198" y="0"/>
                  </a:lnTo>
                  <a:moveTo>
                    <a:pt x="226809" y="0"/>
                  </a:moveTo>
                  <a:lnTo>
                    <a:pt x="239407" y="0"/>
                  </a:lnTo>
                  <a:moveTo>
                    <a:pt x="252006" y="0"/>
                  </a:moveTo>
                  <a:lnTo>
                    <a:pt x="264604" y="0"/>
                  </a:lnTo>
                  <a:moveTo>
                    <a:pt x="277202" y="0"/>
                  </a:moveTo>
                  <a:lnTo>
                    <a:pt x="289801" y="0"/>
                  </a:lnTo>
                  <a:moveTo>
                    <a:pt x="302399" y="0"/>
                  </a:moveTo>
                  <a:lnTo>
                    <a:pt x="314998" y="0"/>
                  </a:lnTo>
                  <a:moveTo>
                    <a:pt x="327609" y="0"/>
                  </a:moveTo>
                  <a:lnTo>
                    <a:pt x="340207" y="0"/>
                  </a:lnTo>
                  <a:moveTo>
                    <a:pt x="352805" y="0"/>
                  </a:moveTo>
                  <a:lnTo>
                    <a:pt x="365404" y="0"/>
                  </a:lnTo>
                  <a:moveTo>
                    <a:pt x="378002" y="0"/>
                  </a:moveTo>
                  <a:lnTo>
                    <a:pt x="390601" y="0"/>
                  </a:lnTo>
                  <a:moveTo>
                    <a:pt x="403199" y="0"/>
                  </a:moveTo>
                  <a:lnTo>
                    <a:pt x="415798" y="0"/>
                  </a:lnTo>
                  <a:moveTo>
                    <a:pt x="428409" y="0"/>
                  </a:moveTo>
                  <a:lnTo>
                    <a:pt x="441007" y="0"/>
                  </a:lnTo>
                  <a:moveTo>
                    <a:pt x="453605" y="0"/>
                  </a:moveTo>
                  <a:lnTo>
                    <a:pt x="466204" y="0"/>
                  </a:lnTo>
                  <a:moveTo>
                    <a:pt x="478802" y="0"/>
                  </a:moveTo>
                  <a:lnTo>
                    <a:pt x="491401" y="0"/>
                  </a:lnTo>
                  <a:moveTo>
                    <a:pt x="503999" y="0"/>
                  </a:moveTo>
                  <a:lnTo>
                    <a:pt x="516597" y="0"/>
                  </a:lnTo>
                  <a:moveTo>
                    <a:pt x="529209" y="0"/>
                  </a:moveTo>
                  <a:lnTo>
                    <a:pt x="541807" y="0"/>
                  </a:lnTo>
                  <a:moveTo>
                    <a:pt x="554405" y="0"/>
                  </a:moveTo>
                  <a:lnTo>
                    <a:pt x="567004" y="0"/>
                  </a:lnTo>
                  <a:moveTo>
                    <a:pt x="579602" y="0"/>
                  </a:moveTo>
                  <a:lnTo>
                    <a:pt x="592201" y="0"/>
                  </a:lnTo>
                  <a:moveTo>
                    <a:pt x="604799" y="0"/>
                  </a:moveTo>
                  <a:lnTo>
                    <a:pt x="617397" y="0"/>
                  </a:lnTo>
                  <a:moveTo>
                    <a:pt x="630008" y="0"/>
                  </a:moveTo>
                  <a:lnTo>
                    <a:pt x="642607" y="0"/>
                  </a:lnTo>
                  <a:moveTo>
                    <a:pt x="655205" y="0"/>
                  </a:moveTo>
                  <a:lnTo>
                    <a:pt x="667804" y="0"/>
                  </a:lnTo>
                  <a:moveTo>
                    <a:pt x="680402" y="0"/>
                  </a:moveTo>
                  <a:lnTo>
                    <a:pt x="693000" y="0"/>
                  </a:lnTo>
                  <a:moveTo>
                    <a:pt x="705599" y="0"/>
                  </a:moveTo>
                  <a:lnTo>
                    <a:pt x="718197" y="0"/>
                  </a:lnTo>
                  <a:moveTo>
                    <a:pt x="730808" y="0"/>
                  </a:moveTo>
                  <a:lnTo>
                    <a:pt x="743407" y="0"/>
                  </a:lnTo>
                  <a:moveTo>
                    <a:pt x="756005" y="0"/>
                  </a:moveTo>
                  <a:lnTo>
                    <a:pt x="768603" y="0"/>
                  </a:lnTo>
                  <a:moveTo>
                    <a:pt x="781202" y="0"/>
                  </a:moveTo>
                  <a:lnTo>
                    <a:pt x="793800" y="0"/>
                  </a:lnTo>
                  <a:moveTo>
                    <a:pt x="806399" y="0"/>
                  </a:moveTo>
                  <a:lnTo>
                    <a:pt x="818997" y="0"/>
                  </a:lnTo>
                  <a:moveTo>
                    <a:pt x="831608" y="0"/>
                  </a:moveTo>
                  <a:lnTo>
                    <a:pt x="844207" y="0"/>
                  </a:lnTo>
                  <a:moveTo>
                    <a:pt x="856805" y="0"/>
                  </a:moveTo>
                  <a:lnTo>
                    <a:pt x="869403" y="0"/>
                  </a:lnTo>
                  <a:moveTo>
                    <a:pt x="882002" y="0"/>
                  </a:moveTo>
                  <a:lnTo>
                    <a:pt x="894600" y="0"/>
                  </a:lnTo>
                  <a:moveTo>
                    <a:pt x="907199" y="0"/>
                  </a:moveTo>
                  <a:lnTo>
                    <a:pt x="919797" y="0"/>
                  </a:lnTo>
                  <a:moveTo>
                    <a:pt x="932408" y="0"/>
                  </a:moveTo>
                  <a:lnTo>
                    <a:pt x="945006" y="0"/>
                  </a:lnTo>
                  <a:moveTo>
                    <a:pt x="957605" y="0"/>
                  </a:moveTo>
                  <a:lnTo>
                    <a:pt x="970203" y="0"/>
                  </a:lnTo>
                  <a:moveTo>
                    <a:pt x="982802" y="0"/>
                  </a:moveTo>
                  <a:lnTo>
                    <a:pt x="995400" y="0"/>
                  </a:lnTo>
                  <a:moveTo>
                    <a:pt x="1007999" y="0"/>
                  </a:moveTo>
                  <a:lnTo>
                    <a:pt x="1020597" y="0"/>
                  </a:lnTo>
                  <a:moveTo>
                    <a:pt x="1033208" y="0"/>
                  </a:moveTo>
                  <a:lnTo>
                    <a:pt x="1045806" y="0"/>
                  </a:lnTo>
                  <a:moveTo>
                    <a:pt x="1058405" y="0"/>
                  </a:moveTo>
                  <a:lnTo>
                    <a:pt x="1071003" y="0"/>
                  </a:lnTo>
                  <a:moveTo>
                    <a:pt x="1083602" y="0"/>
                  </a:moveTo>
                  <a:lnTo>
                    <a:pt x="1096200" y="0"/>
                  </a:lnTo>
                  <a:moveTo>
                    <a:pt x="1108798" y="0"/>
                  </a:moveTo>
                  <a:lnTo>
                    <a:pt x="1121397" y="0"/>
                  </a:lnTo>
                  <a:moveTo>
                    <a:pt x="1134008" y="0"/>
                  </a:moveTo>
                  <a:lnTo>
                    <a:pt x="1146606" y="0"/>
                  </a:lnTo>
                  <a:moveTo>
                    <a:pt x="1159205" y="0"/>
                  </a:moveTo>
                  <a:lnTo>
                    <a:pt x="1171803" y="0"/>
                  </a:lnTo>
                  <a:moveTo>
                    <a:pt x="1184402" y="0"/>
                  </a:moveTo>
                  <a:lnTo>
                    <a:pt x="1197000" y="0"/>
                  </a:lnTo>
                  <a:moveTo>
                    <a:pt x="1209598" y="0"/>
                  </a:moveTo>
                  <a:lnTo>
                    <a:pt x="1222209" y="0"/>
                  </a:lnTo>
                  <a:moveTo>
                    <a:pt x="1234808" y="0"/>
                  </a:moveTo>
                  <a:lnTo>
                    <a:pt x="1247406" y="0"/>
                  </a:lnTo>
                  <a:moveTo>
                    <a:pt x="1260005" y="0"/>
                  </a:moveTo>
                  <a:lnTo>
                    <a:pt x="1272603" y="0"/>
                  </a:lnTo>
                  <a:moveTo>
                    <a:pt x="1285201" y="0"/>
                  </a:moveTo>
                  <a:lnTo>
                    <a:pt x="1297800" y="0"/>
                  </a:lnTo>
                  <a:moveTo>
                    <a:pt x="1310398" y="0"/>
                  </a:moveTo>
                  <a:lnTo>
                    <a:pt x="1323009" y="0"/>
                  </a:lnTo>
                  <a:moveTo>
                    <a:pt x="1335608" y="0"/>
                  </a:moveTo>
                  <a:lnTo>
                    <a:pt x="1338122" y="0"/>
                  </a:lnTo>
                </a:path>
              </a:pathLst>
            </a:custGeom>
            <a:noFill/>
            <a:ln w="12599">
              <a:solidFill>
                <a:srgbClr val="0c4d8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9" name="object 27"/>
            <p:cNvSpPr/>
            <p:nvPr/>
          </p:nvSpPr>
          <p:spPr>
            <a:xfrm>
              <a:off x="5373360" y="4521600"/>
              <a:ext cx="74520" cy="74520"/>
            </a:xfrm>
            <a:custGeom>
              <a:avLst/>
              <a:gdLst/>
              <a:ahLst/>
              <a:rect l="l" t="t" r="r" b="b"/>
              <a:pathLst>
                <a:path w="76200" h="76200">
                  <a:moveTo>
                    <a:pt x="37807" y="0"/>
                  </a:moveTo>
                  <a:lnTo>
                    <a:pt x="19088" y="5410"/>
                  </a:lnTo>
                  <a:lnTo>
                    <a:pt x="5397" y="19088"/>
                  </a:lnTo>
                  <a:lnTo>
                    <a:pt x="0" y="37807"/>
                  </a:lnTo>
                  <a:lnTo>
                    <a:pt x="5397" y="56883"/>
                  </a:lnTo>
                  <a:lnTo>
                    <a:pt x="19088" y="70205"/>
                  </a:lnTo>
                  <a:lnTo>
                    <a:pt x="37807" y="75603"/>
                  </a:lnTo>
                  <a:lnTo>
                    <a:pt x="56883" y="70205"/>
                  </a:lnTo>
                  <a:lnTo>
                    <a:pt x="70205" y="56883"/>
                  </a:lnTo>
                  <a:lnTo>
                    <a:pt x="75603" y="37807"/>
                  </a:lnTo>
                  <a:lnTo>
                    <a:pt x="70205" y="19088"/>
                  </a:lnTo>
                  <a:lnTo>
                    <a:pt x="56883" y="5410"/>
                  </a:lnTo>
                  <a:lnTo>
                    <a:pt x="37807" y="0"/>
                  </a:lnTo>
                  <a:close/>
                </a:path>
              </a:pathLst>
            </a:custGeom>
            <a:solidFill>
              <a:srgbClr val="0c4d8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0" name="object 28"/>
            <p:cNvSpPr/>
            <p:nvPr/>
          </p:nvSpPr>
          <p:spPr>
            <a:xfrm>
              <a:off x="6622560" y="2039400"/>
              <a:ext cx="1533600" cy="334080"/>
            </a:xfrm>
            <a:custGeom>
              <a:avLst/>
              <a:gdLst/>
              <a:ahLst/>
              <a:rect l="l" t="t" r="r" b="b"/>
              <a:pathLst>
                <a:path w="1535429" h="335914">
                  <a:moveTo>
                    <a:pt x="1535404" y="335521"/>
                  </a:moveTo>
                  <a:lnTo>
                    <a:pt x="1522806" y="335521"/>
                  </a:lnTo>
                  <a:moveTo>
                    <a:pt x="1510207" y="335521"/>
                  </a:moveTo>
                  <a:lnTo>
                    <a:pt x="1497609" y="335521"/>
                  </a:lnTo>
                  <a:moveTo>
                    <a:pt x="1485010" y="335521"/>
                  </a:moveTo>
                  <a:lnTo>
                    <a:pt x="1472399" y="335521"/>
                  </a:lnTo>
                  <a:moveTo>
                    <a:pt x="1459801" y="335521"/>
                  </a:moveTo>
                  <a:lnTo>
                    <a:pt x="1447203" y="335521"/>
                  </a:lnTo>
                  <a:moveTo>
                    <a:pt x="1434604" y="335521"/>
                  </a:moveTo>
                  <a:lnTo>
                    <a:pt x="1422006" y="335521"/>
                  </a:lnTo>
                  <a:moveTo>
                    <a:pt x="1409407" y="335521"/>
                  </a:moveTo>
                  <a:lnTo>
                    <a:pt x="1396809" y="335521"/>
                  </a:lnTo>
                  <a:moveTo>
                    <a:pt x="1384211" y="335521"/>
                  </a:moveTo>
                  <a:lnTo>
                    <a:pt x="1371600" y="335521"/>
                  </a:lnTo>
                  <a:moveTo>
                    <a:pt x="1359001" y="335521"/>
                  </a:moveTo>
                  <a:lnTo>
                    <a:pt x="1346403" y="335521"/>
                  </a:lnTo>
                  <a:moveTo>
                    <a:pt x="1333804" y="335521"/>
                  </a:moveTo>
                  <a:lnTo>
                    <a:pt x="1321206" y="335521"/>
                  </a:lnTo>
                  <a:moveTo>
                    <a:pt x="1308607" y="335521"/>
                  </a:moveTo>
                  <a:lnTo>
                    <a:pt x="1296009" y="335521"/>
                  </a:lnTo>
                  <a:moveTo>
                    <a:pt x="1283411" y="335521"/>
                  </a:moveTo>
                  <a:lnTo>
                    <a:pt x="1270800" y="335521"/>
                  </a:lnTo>
                  <a:moveTo>
                    <a:pt x="1258201" y="335521"/>
                  </a:moveTo>
                  <a:lnTo>
                    <a:pt x="1245603" y="335521"/>
                  </a:lnTo>
                  <a:moveTo>
                    <a:pt x="1233004" y="335521"/>
                  </a:moveTo>
                  <a:lnTo>
                    <a:pt x="1220406" y="335521"/>
                  </a:lnTo>
                  <a:moveTo>
                    <a:pt x="1207808" y="335521"/>
                  </a:moveTo>
                  <a:lnTo>
                    <a:pt x="1195209" y="335521"/>
                  </a:lnTo>
                  <a:moveTo>
                    <a:pt x="1182611" y="335521"/>
                  </a:moveTo>
                  <a:lnTo>
                    <a:pt x="1170000" y="335521"/>
                  </a:lnTo>
                  <a:moveTo>
                    <a:pt x="1157401" y="335521"/>
                  </a:moveTo>
                  <a:lnTo>
                    <a:pt x="1144803" y="335521"/>
                  </a:lnTo>
                  <a:moveTo>
                    <a:pt x="1132204" y="335521"/>
                  </a:moveTo>
                  <a:lnTo>
                    <a:pt x="1119606" y="335521"/>
                  </a:lnTo>
                  <a:moveTo>
                    <a:pt x="1107008" y="335521"/>
                  </a:moveTo>
                  <a:lnTo>
                    <a:pt x="1094409" y="335521"/>
                  </a:lnTo>
                  <a:moveTo>
                    <a:pt x="1081811" y="335521"/>
                  </a:moveTo>
                  <a:lnTo>
                    <a:pt x="1069200" y="335521"/>
                  </a:lnTo>
                  <a:moveTo>
                    <a:pt x="1056601" y="335521"/>
                  </a:moveTo>
                  <a:lnTo>
                    <a:pt x="1044003" y="335521"/>
                  </a:lnTo>
                  <a:moveTo>
                    <a:pt x="1031405" y="335521"/>
                  </a:moveTo>
                  <a:lnTo>
                    <a:pt x="1018806" y="335521"/>
                  </a:lnTo>
                  <a:moveTo>
                    <a:pt x="1006208" y="335521"/>
                  </a:moveTo>
                  <a:lnTo>
                    <a:pt x="993609" y="335521"/>
                  </a:lnTo>
                  <a:moveTo>
                    <a:pt x="981011" y="335521"/>
                  </a:moveTo>
                  <a:lnTo>
                    <a:pt x="968400" y="335521"/>
                  </a:lnTo>
                  <a:moveTo>
                    <a:pt x="955801" y="335521"/>
                  </a:moveTo>
                  <a:lnTo>
                    <a:pt x="943203" y="335521"/>
                  </a:lnTo>
                  <a:moveTo>
                    <a:pt x="930605" y="335521"/>
                  </a:moveTo>
                  <a:lnTo>
                    <a:pt x="918006" y="335521"/>
                  </a:lnTo>
                  <a:moveTo>
                    <a:pt x="905408" y="335521"/>
                  </a:moveTo>
                  <a:lnTo>
                    <a:pt x="892809" y="335521"/>
                  </a:lnTo>
                  <a:moveTo>
                    <a:pt x="880211" y="335521"/>
                  </a:moveTo>
                  <a:lnTo>
                    <a:pt x="867600" y="335521"/>
                  </a:lnTo>
                  <a:moveTo>
                    <a:pt x="855002" y="335521"/>
                  </a:moveTo>
                  <a:lnTo>
                    <a:pt x="842403" y="335521"/>
                  </a:lnTo>
                  <a:moveTo>
                    <a:pt x="829805" y="335521"/>
                  </a:moveTo>
                  <a:lnTo>
                    <a:pt x="817206" y="335521"/>
                  </a:lnTo>
                  <a:moveTo>
                    <a:pt x="804608" y="335521"/>
                  </a:moveTo>
                  <a:lnTo>
                    <a:pt x="792010" y="335521"/>
                  </a:lnTo>
                  <a:moveTo>
                    <a:pt x="779399" y="335521"/>
                  </a:moveTo>
                  <a:lnTo>
                    <a:pt x="766800" y="335521"/>
                  </a:lnTo>
                  <a:moveTo>
                    <a:pt x="754202" y="335521"/>
                  </a:moveTo>
                  <a:lnTo>
                    <a:pt x="751319" y="335521"/>
                  </a:lnTo>
                  <a:lnTo>
                    <a:pt x="751319" y="325793"/>
                  </a:lnTo>
                  <a:moveTo>
                    <a:pt x="751319" y="313194"/>
                  </a:moveTo>
                  <a:lnTo>
                    <a:pt x="751319" y="300596"/>
                  </a:lnTo>
                  <a:moveTo>
                    <a:pt x="751319" y="287997"/>
                  </a:moveTo>
                  <a:lnTo>
                    <a:pt x="751319" y="275399"/>
                  </a:lnTo>
                  <a:moveTo>
                    <a:pt x="751319" y="262801"/>
                  </a:moveTo>
                  <a:lnTo>
                    <a:pt x="751319" y="250189"/>
                  </a:lnTo>
                  <a:moveTo>
                    <a:pt x="751319" y="237591"/>
                  </a:moveTo>
                  <a:lnTo>
                    <a:pt x="751319" y="224993"/>
                  </a:lnTo>
                  <a:moveTo>
                    <a:pt x="751319" y="212394"/>
                  </a:moveTo>
                  <a:lnTo>
                    <a:pt x="751319" y="199796"/>
                  </a:lnTo>
                  <a:moveTo>
                    <a:pt x="751319" y="187198"/>
                  </a:moveTo>
                  <a:lnTo>
                    <a:pt x="751319" y="174599"/>
                  </a:lnTo>
                  <a:moveTo>
                    <a:pt x="751319" y="162001"/>
                  </a:moveTo>
                  <a:lnTo>
                    <a:pt x="751319" y="149390"/>
                  </a:lnTo>
                  <a:moveTo>
                    <a:pt x="751319" y="136791"/>
                  </a:moveTo>
                  <a:lnTo>
                    <a:pt x="751319" y="124193"/>
                  </a:lnTo>
                  <a:moveTo>
                    <a:pt x="751319" y="111594"/>
                  </a:moveTo>
                  <a:lnTo>
                    <a:pt x="751319" y="98996"/>
                  </a:lnTo>
                  <a:moveTo>
                    <a:pt x="751319" y="86398"/>
                  </a:moveTo>
                  <a:lnTo>
                    <a:pt x="751319" y="73799"/>
                  </a:lnTo>
                  <a:moveTo>
                    <a:pt x="751319" y="61201"/>
                  </a:moveTo>
                  <a:lnTo>
                    <a:pt x="751319" y="48590"/>
                  </a:lnTo>
                  <a:moveTo>
                    <a:pt x="751319" y="35991"/>
                  </a:moveTo>
                  <a:lnTo>
                    <a:pt x="751319" y="23393"/>
                  </a:lnTo>
                  <a:moveTo>
                    <a:pt x="751319" y="10795"/>
                  </a:moveTo>
                  <a:lnTo>
                    <a:pt x="751319" y="0"/>
                  </a:lnTo>
                  <a:lnTo>
                    <a:pt x="749528" y="0"/>
                  </a:lnTo>
                  <a:moveTo>
                    <a:pt x="736930" y="0"/>
                  </a:moveTo>
                  <a:lnTo>
                    <a:pt x="724319" y="0"/>
                  </a:lnTo>
                  <a:moveTo>
                    <a:pt x="711720" y="0"/>
                  </a:moveTo>
                  <a:lnTo>
                    <a:pt x="699122" y="0"/>
                  </a:lnTo>
                  <a:moveTo>
                    <a:pt x="686523" y="0"/>
                  </a:moveTo>
                  <a:lnTo>
                    <a:pt x="673925" y="0"/>
                  </a:lnTo>
                  <a:moveTo>
                    <a:pt x="661327" y="0"/>
                  </a:moveTo>
                  <a:lnTo>
                    <a:pt x="648728" y="0"/>
                  </a:lnTo>
                  <a:moveTo>
                    <a:pt x="636130" y="0"/>
                  </a:moveTo>
                  <a:lnTo>
                    <a:pt x="623519" y="0"/>
                  </a:lnTo>
                  <a:moveTo>
                    <a:pt x="610920" y="0"/>
                  </a:moveTo>
                  <a:lnTo>
                    <a:pt x="598322" y="0"/>
                  </a:lnTo>
                  <a:moveTo>
                    <a:pt x="585724" y="0"/>
                  </a:moveTo>
                  <a:lnTo>
                    <a:pt x="573125" y="0"/>
                  </a:lnTo>
                  <a:moveTo>
                    <a:pt x="560527" y="0"/>
                  </a:moveTo>
                  <a:lnTo>
                    <a:pt x="547928" y="0"/>
                  </a:lnTo>
                  <a:moveTo>
                    <a:pt x="535330" y="0"/>
                  </a:moveTo>
                  <a:lnTo>
                    <a:pt x="522719" y="0"/>
                  </a:lnTo>
                  <a:moveTo>
                    <a:pt x="510120" y="0"/>
                  </a:moveTo>
                  <a:lnTo>
                    <a:pt x="497522" y="0"/>
                  </a:lnTo>
                  <a:moveTo>
                    <a:pt x="484924" y="0"/>
                  </a:moveTo>
                  <a:lnTo>
                    <a:pt x="472325" y="0"/>
                  </a:lnTo>
                  <a:moveTo>
                    <a:pt x="459727" y="0"/>
                  </a:moveTo>
                  <a:lnTo>
                    <a:pt x="447128" y="0"/>
                  </a:lnTo>
                  <a:moveTo>
                    <a:pt x="434530" y="0"/>
                  </a:moveTo>
                  <a:lnTo>
                    <a:pt x="421919" y="0"/>
                  </a:lnTo>
                  <a:moveTo>
                    <a:pt x="409321" y="0"/>
                  </a:moveTo>
                  <a:lnTo>
                    <a:pt x="396722" y="0"/>
                  </a:lnTo>
                  <a:moveTo>
                    <a:pt x="384124" y="0"/>
                  </a:moveTo>
                  <a:lnTo>
                    <a:pt x="371525" y="0"/>
                  </a:lnTo>
                  <a:moveTo>
                    <a:pt x="358927" y="0"/>
                  </a:moveTo>
                  <a:lnTo>
                    <a:pt x="346328" y="0"/>
                  </a:lnTo>
                  <a:moveTo>
                    <a:pt x="333730" y="0"/>
                  </a:moveTo>
                  <a:lnTo>
                    <a:pt x="321119" y="0"/>
                  </a:lnTo>
                  <a:moveTo>
                    <a:pt x="308521" y="0"/>
                  </a:moveTo>
                  <a:lnTo>
                    <a:pt x="295922" y="0"/>
                  </a:lnTo>
                  <a:moveTo>
                    <a:pt x="283324" y="0"/>
                  </a:moveTo>
                  <a:lnTo>
                    <a:pt x="270725" y="0"/>
                  </a:lnTo>
                  <a:moveTo>
                    <a:pt x="258127" y="0"/>
                  </a:moveTo>
                  <a:lnTo>
                    <a:pt x="245529" y="0"/>
                  </a:lnTo>
                  <a:moveTo>
                    <a:pt x="232930" y="0"/>
                  </a:moveTo>
                  <a:lnTo>
                    <a:pt x="220319" y="0"/>
                  </a:lnTo>
                  <a:moveTo>
                    <a:pt x="207721" y="0"/>
                  </a:moveTo>
                  <a:lnTo>
                    <a:pt x="195122" y="0"/>
                  </a:lnTo>
                  <a:moveTo>
                    <a:pt x="182524" y="0"/>
                  </a:moveTo>
                  <a:lnTo>
                    <a:pt x="169925" y="0"/>
                  </a:lnTo>
                  <a:moveTo>
                    <a:pt x="157327" y="0"/>
                  </a:moveTo>
                  <a:lnTo>
                    <a:pt x="144729" y="0"/>
                  </a:lnTo>
                  <a:moveTo>
                    <a:pt x="132130" y="0"/>
                  </a:moveTo>
                  <a:lnTo>
                    <a:pt x="119519" y="0"/>
                  </a:lnTo>
                  <a:moveTo>
                    <a:pt x="106921" y="0"/>
                  </a:moveTo>
                  <a:lnTo>
                    <a:pt x="94322" y="0"/>
                  </a:lnTo>
                  <a:moveTo>
                    <a:pt x="81724" y="0"/>
                  </a:moveTo>
                  <a:lnTo>
                    <a:pt x="69126" y="0"/>
                  </a:lnTo>
                  <a:moveTo>
                    <a:pt x="56527" y="0"/>
                  </a:moveTo>
                  <a:lnTo>
                    <a:pt x="43929" y="0"/>
                  </a:lnTo>
                  <a:moveTo>
                    <a:pt x="31330" y="0"/>
                  </a:moveTo>
                  <a:lnTo>
                    <a:pt x="18719" y="0"/>
                  </a:lnTo>
                  <a:moveTo>
                    <a:pt x="6121" y="0"/>
                  </a:moveTo>
                  <a:lnTo>
                    <a:pt x="0" y="0"/>
                  </a:lnTo>
                </a:path>
              </a:pathLst>
            </a:custGeom>
            <a:noFill/>
            <a:ln w="12599">
              <a:solidFill>
                <a:srgbClr val="0c4d8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1" name="object 29"/>
            <p:cNvSpPr/>
            <p:nvPr/>
          </p:nvSpPr>
          <p:spPr>
            <a:xfrm>
              <a:off x="6552000" y="2001600"/>
              <a:ext cx="74520" cy="74520"/>
            </a:xfrm>
            <a:custGeom>
              <a:avLst/>
              <a:gdLst/>
              <a:ahLst/>
              <a:rect l="l" t="t" r="r" b="b"/>
              <a:pathLst>
                <a:path w="76200" h="76200">
                  <a:moveTo>
                    <a:pt x="37795" y="0"/>
                  </a:moveTo>
                  <a:lnTo>
                    <a:pt x="19075" y="5397"/>
                  </a:lnTo>
                  <a:lnTo>
                    <a:pt x="5397" y="18719"/>
                  </a:lnTo>
                  <a:lnTo>
                    <a:pt x="0" y="37807"/>
                  </a:lnTo>
                  <a:lnTo>
                    <a:pt x="5397" y="56527"/>
                  </a:lnTo>
                  <a:lnTo>
                    <a:pt x="19075" y="70205"/>
                  </a:lnTo>
                  <a:lnTo>
                    <a:pt x="37795" y="75603"/>
                  </a:lnTo>
                  <a:lnTo>
                    <a:pt x="56870" y="70205"/>
                  </a:lnTo>
                  <a:lnTo>
                    <a:pt x="70192" y="56527"/>
                  </a:lnTo>
                  <a:lnTo>
                    <a:pt x="75590" y="37807"/>
                  </a:lnTo>
                  <a:lnTo>
                    <a:pt x="70192" y="18719"/>
                  </a:lnTo>
                  <a:lnTo>
                    <a:pt x="56870" y="5397"/>
                  </a:lnTo>
                  <a:lnTo>
                    <a:pt x="37795" y="0"/>
                  </a:lnTo>
                  <a:close/>
                </a:path>
              </a:pathLst>
            </a:custGeom>
            <a:solidFill>
              <a:srgbClr val="0c4d8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2" name="object 30"/>
            <p:cNvSpPr/>
            <p:nvPr/>
          </p:nvSpPr>
          <p:spPr>
            <a:xfrm>
              <a:off x="6969600" y="2571120"/>
              <a:ext cx="725760" cy="405360"/>
            </a:xfrm>
            <a:custGeom>
              <a:avLst/>
              <a:gdLst/>
              <a:ahLst/>
              <a:rect l="l" t="t" r="r" b="b"/>
              <a:pathLst>
                <a:path w="727709" h="407035">
                  <a:moveTo>
                    <a:pt x="727570" y="406806"/>
                  </a:moveTo>
                  <a:lnTo>
                    <a:pt x="725411" y="406806"/>
                  </a:lnTo>
                  <a:lnTo>
                    <a:pt x="725411" y="396366"/>
                  </a:lnTo>
                  <a:moveTo>
                    <a:pt x="725411" y="383768"/>
                  </a:moveTo>
                  <a:lnTo>
                    <a:pt x="725411" y="371170"/>
                  </a:lnTo>
                  <a:moveTo>
                    <a:pt x="725411" y="358559"/>
                  </a:moveTo>
                  <a:lnTo>
                    <a:pt x="725411" y="345960"/>
                  </a:lnTo>
                  <a:moveTo>
                    <a:pt x="725411" y="333362"/>
                  </a:moveTo>
                  <a:lnTo>
                    <a:pt x="725411" y="320763"/>
                  </a:lnTo>
                  <a:moveTo>
                    <a:pt x="725411" y="308165"/>
                  </a:moveTo>
                  <a:lnTo>
                    <a:pt x="725411" y="295567"/>
                  </a:lnTo>
                  <a:moveTo>
                    <a:pt x="725411" y="282968"/>
                  </a:moveTo>
                  <a:lnTo>
                    <a:pt x="725411" y="270370"/>
                  </a:lnTo>
                  <a:moveTo>
                    <a:pt x="725411" y="257759"/>
                  </a:moveTo>
                  <a:lnTo>
                    <a:pt x="725411" y="245160"/>
                  </a:lnTo>
                  <a:moveTo>
                    <a:pt x="725411" y="232562"/>
                  </a:moveTo>
                  <a:lnTo>
                    <a:pt x="725411" y="219963"/>
                  </a:lnTo>
                  <a:moveTo>
                    <a:pt x="725411" y="207365"/>
                  </a:moveTo>
                  <a:lnTo>
                    <a:pt x="725411" y="194767"/>
                  </a:lnTo>
                  <a:moveTo>
                    <a:pt x="725411" y="182168"/>
                  </a:moveTo>
                  <a:lnTo>
                    <a:pt x="725411" y="169570"/>
                  </a:lnTo>
                  <a:moveTo>
                    <a:pt x="725411" y="156959"/>
                  </a:moveTo>
                  <a:lnTo>
                    <a:pt x="725411" y="144360"/>
                  </a:lnTo>
                  <a:moveTo>
                    <a:pt x="725411" y="131762"/>
                  </a:moveTo>
                  <a:lnTo>
                    <a:pt x="725411" y="119164"/>
                  </a:lnTo>
                  <a:moveTo>
                    <a:pt x="725411" y="106565"/>
                  </a:moveTo>
                  <a:lnTo>
                    <a:pt x="725411" y="93967"/>
                  </a:lnTo>
                  <a:moveTo>
                    <a:pt x="725411" y="81368"/>
                  </a:moveTo>
                  <a:lnTo>
                    <a:pt x="725411" y="68770"/>
                  </a:lnTo>
                  <a:moveTo>
                    <a:pt x="725411" y="56159"/>
                  </a:moveTo>
                  <a:lnTo>
                    <a:pt x="725411" y="43561"/>
                  </a:lnTo>
                  <a:moveTo>
                    <a:pt x="725411" y="30962"/>
                  </a:moveTo>
                  <a:lnTo>
                    <a:pt x="725411" y="18364"/>
                  </a:lnTo>
                  <a:moveTo>
                    <a:pt x="725411" y="5765"/>
                  </a:moveTo>
                  <a:lnTo>
                    <a:pt x="725411" y="0"/>
                  </a:lnTo>
                  <a:lnTo>
                    <a:pt x="718565" y="0"/>
                  </a:lnTo>
                  <a:moveTo>
                    <a:pt x="705967" y="0"/>
                  </a:moveTo>
                  <a:lnTo>
                    <a:pt x="693369" y="0"/>
                  </a:lnTo>
                  <a:moveTo>
                    <a:pt x="680770" y="0"/>
                  </a:moveTo>
                  <a:lnTo>
                    <a:pt x="668159" y="0"/>
                  </a:lnTo>
                  <a:moveTo>
                    <a:pt x="655561" y="0"/>
                  </a:moveTo>
                  <a:lnTo>
                    <a:pt x="642962" y="0"/>
                  </a:lnTo>
                  <a:moveTo>
                    <a:pt x="630364" y="0"/>
                  </a:moveTo>
                  <a:lnTo>
                    <a:pt x="617766" y="0"/>
                  </a:lnTo>
                  <a:moveTo>
                    <a:pt x="605167" y="0"/>
                  </a:moveTo>
                  <a:lnTo>
                    <a:pt x="592569" y="0"/>
                  </a:lnTo>
                  <a:moveTo>
                    <a:pt x="579970" y="0"/>
                  </a:moveTo>
                  <a:lnTo>
                    <a:pt x="567359" y="0"/>
                  </a:lnTo>
                  <a:moveTo>
                    <a:pt x="554761" y="0"/>
                  </a:moveTo>
                  <a:lnTo>
                    <a:pt x="542162" y="0"/>
                  </a:lnTo>
                  <a:moveTo>
                    <a:pt x="529564" y="0"/>
                  </a:moveTo>
                  <a:lnTo>
                    <a:pt x="516966" y="0"/>
                  </a:lnTo>
                  <a:moveTo>
                    <a:pt x="504367" y="0"/>
                  </a:moveTo>
                  <a:lnTo>
                    <a:pt x="491769" y="0"/>
                  </a:lnTo>
                  <a:moveTo>
                    <a:pt x="479171" y="0"/>
                  </a:moveTo>
                  <a:lnTo>
                    <a:pt x="466559" y="0"/>
                  </a:lnTo>
                  <a:moveTo>
                    <a:pt x="453961" y="0"/>
                  </a:moveTo>
                  <a:lnTo>
                    <a:pt x="441363" y="0"/>
                  </a:lnTo>
                  <a:moveTo>
                    <a:pt x="428764" y="0"/>
                  </a:moveTo>
                  <a:lnTo>
                    <a:pt x="416166" y="0"/>
                  </a:lnTo>
                  <a:moveTo>
                    <a:pt x="403567" y="0"/>
                  </a:moveTo>
                  <a:lnTo>
                    <a:pt x="390969" y="0"/>
                  </a:lnTo>
                  <a:moveTo>
                    <a:pt x="378371" y="0"/>
                  </a:moveTo>
                  <a:lnTo>
                    <a:pt x="365759" y="0"/>
                  </a:lnTo>
                  <a:moveTo>
                    <a:pt x="353161" y="0"/>
                  </a:moveTo>
                  <a:lnTo>
                    <a:pt x="340563" y="0"/>
                  </a:lnTo>
                  <a:moveTo>
                    <a:pt x="327964" y="0"/>
                  </a:moveTo>
                  <a:lnTo>
                    <a:pt x="315366" y="0"/>
                  </a:lnTo>
                  <a:moveTo>
                    <a:pt x="302767" y="0"/>
                  </a:moveTo>
                  <a:lnTo>
                    <a:pt x="290169" y="0"/>
                  </a:lnTo>
                  <a:moveTo>
                    <a:pt x="277571" y="0"/>
                  </a:moveTo>
                  <a:lnTo>
                    <a:pt x="264960" y="0"/>
                  </a:lnTo>
                  <a:moveTo>
                    <a:pt x="252361" y="0"/>
                  </a:moveTo>
                  <a:lnTo>
                    <a:pt x="239763" y="0"/>
                  </a:lnTo>
                  <a:moveTo>
                    <a:pt x="227164" y="0"/>
                  </a:moveTo>
                  <a:lnTo>
                    <a:pt x="214566" y="0"/>
                  </a:lnTo>
                  <a:moveTo>
                    <a:pt x="201968" y="0"/>
                  </a:moveTo>
                  <a:lnTo>
                    <a:pt x="189369" y="0"/>
                  </a:lnTo>
                  <a:moveTo>
                    <a:pt x="176771" y="0"/>
                  </a:moveTo>
                  <a:lnTo>
                    <a:pt x="164160" y="0"/>
                  </a:lnTo>
                  <a:moveTo>
                    <a:pt x="151561" y="0"/>
                  </a:moveTo>
                  <a:lnTo>
                    <a:pt x="138963" y="0"/>
                  </a:lnTo>
                  <a:moveTo>
                    <a:pt x="126364" y="0"/>
                  </a:moveTo>
                  <a:lnTo>
                    <a:pt x="113766" y="0"/>
                  </a:lnTo>
                  <a:moveTo>
                    <a:pt x="101168" y="0"/>
                  </a:moveTo>
                  <a:lnTo>
                    <a:pt x="88569" y="0"/>
                  </a:lnTo>
                  <a:moveTo>
                    <a:pt x="75971" y="0"/>
                  </a:moveTo>
                  <a:lnTo>
                    <a:pt x="63360" y="0"/>
                  </a:lnTo>
                  <a:moveTo>
                    <a:pt x="50761" y="0"/>
                  </a:moveTo>
                  <a:lnTo>
                    <a:pt x="38163" y="0"/>
                  </a:lnTo>
                  <a:moveTo>
                    <a:pt x="25565" y="0"/>
                  </a:moveTo>
                  <a:lnTo>
                    <a:pt x="12966" y="0"/>
                  </a:lnTo>
                  <a:moveTo>
                    <a:pt x="368" y="0"/>
                  </a:moveTo>
                  <a:lnTo>
                    <a:pt x="0" y="0"/>
                  </a:lnTo>
                </a:path>
              </a:pathLst>
            </a:custGeom>
            <a:noFill/>
            <a:ln w="12599">
              <a:solidFill>
                <a:srgbClr val="0c4d8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3" name="object 31"/>
            <p:cNvSpPr/>
            <p:nvPr/>
          </p:nvSpPr>
          <p:spPr>
            <a:xfrm>
              <a:off x="6899040" y="2533320"/>
              <a:ext cx="74520" cy="74520"/>
            </a:xfrm>
            <a:custGeom>
              <a:avLst/>
              <a:gdLst/>
              <a:ahLst/>
              <a:rect l="l" t="t" r="r" b="b"/>
              <a:pathLst>
                <a:path w="76200" h="76200">
                  <a:moveTo>
                    <a:pt x="37807" y="0"/>
                  </a:moveTo>
                  <a:lnTo>
                    <a:pt x="19088" y="5397"/>
                  </a:lnTo>
                  <a:lnTo>
                    <a:pt x="5410" y="19075"/>
                  </a:lnTo>
                  <a:lnTo>
                    <a:pt x="0" y="37795"/>
                  </a:lnTo>
                  <a:lnTo>
                    <a:pt x="5410" y="56883"/>
                  </a:lnTo>
                  <a:lnTo>
                    <a:pt x="19088" y="70205"/>
                  </a:lnTo>
                  <a:lnTo>
                    <a:pt x="37807" y="75603"/>
                  </a:lnTo>
                  <a:lnTo>
                    <a:pt x="56883" y="70205"/>
                  </a:lnTo>
                  <a:lnTo>
                    <a:pt x="70205" y="56883"/>
                  </a:lnTo>
                  <a:lnTo>
                    <a:pt x="75603" y="37795"/>
                  </a:lnTo>
                  <a:lnTo>
                    <a:pt x="70205" y="19075"/>
                  </a:lnTo>
                  <a:lnTo>
                    <a:pt x="56883" y="5397"/>
                  </a:lnTo>
                  <a:lnTo>
                    <a:pt x="37807" y="0"/>
                  </a:lnTo>
                  <a:close/>
                </a:path>
              </a:pathLst>
            </a:custGeom>
            <a:solidFill>
              <a:srgbClr val="0c4d8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4" name="object 32"/>
            <p:cNvSpPr/>
            <p:nvPr/>
          </p:nvSpPr>
          <p:spPr>
            <a:xfrm>
              <a:off x="6535080" y="2593440"/>
              <a:ext cx="1637640" cy="1212840"/>
            </a:xfrm>
            <a:custGeom>
              <a:avLst/>
              <a:gdLst/>
              <a:ahLst/>
              <a:rect l="l" t="t" r="r" b="b"/>
              <a:pathLst>
                <a:path w="1639570" h="1214754">
                  <a:moveTo>
                    <a:pt x="1639443" y="1214640"/>
                  </a:moveTo>
                  <a:lnTo>
                    <a:pt x="1626844" y="1214640"/>
                  </a:lnTo>
                  <a:moveTo>
                    <a:pt x="1614246" y="1214640"/>
                  </a:moveTo>
                  <a:lnTo>
                    <a:pt x="1601647" y="1214640"/>
                  </a:lnTo>
                  <a:moveTo>
                    <a:pt x="1589036" y="1214640"/>
                  </a:moveTo>
                  <a:lnTo>
                    <a:pt x="1576438" y="1214640"/>
                  </a:lnTo>
                  <a:moveTo>
                    <a:pt x="1563839" y="1214640"/>
                  </a:moveTo>
                  <a:lnTo>
                    <a:pt x="1551241" y="1214640"/>
                  </a:lnTo>
                  <a:moveTo>
                    <a:pt x="1538643" y="1214640"/>
                  </a:moveTo>
                  <a:lnTo>
                    <a:pt x="1526044" y="1214640"/>
                  </a:lnTo>
                  <a:moveTo>
                    <a:pt x="1513446" y="1214640"/>
                  </a:moveTo>
                  <a:lnTo>
                    <a:pt x="1500847" y="1214640"/>
                  </a:lnTo>
                  <a:moveTo>
                    <a:pt x="1488236" y="1214640"/>
                  </a:moveTo>
                  <a:lnTo>
                    <a:pt x="1475638" y="1214640"/>
                  </a:lnTo>
                  <a:moveTo>
                    <a:pt x="1463040" y="1214640"/>
                  </a:moveTo>
                  <a:lnTo>
                    <a:pt x="1450441" y="1214640"/>
                  </a:lnTo>
                  <a:moveTo>
                    <a:pt x="1437843" y="1214640"/>
                  </a:moveTo>
                  <a:lnTo>
                    <a:pt x="1425244" y="1214640"/>
                  </a:lnTo>
                  <a:moveTo>
                    <a:pt x="1412646" y="1214640"/>
                  </a:moveTo>
                  <a:lnTo>
                    <a:pt x="1400048" y="1214640"/>
                  </a:lnTo>
                  <a:moveTo>
                    <a:pt x="1387436" y="1214640"/>
                  </a:moveTo>
                  <a:lnTo>
                    <a:pt x="1374838" y="1214640"/>
                  </a:lnTo>
                  <a:moveTo>
                    <a:pt x="1362240" y="1214640"/>
                  </a:moveTo>
                  <a:lnTo>
                    <a:pt x="1349641" y="1214640"/>
                  </a:lnTo>
                  <a:moveTo>
                    <a:pt x="1337043" y="1214640"/>
                  </a:moveTo>
                  <a:lnTo>
                    <a:pt x="1324444" y="1214640"/>
                  </a:lnTo>
                  <a:moveTo>
                    <a:pt x="1311846" y="1214640"/>
                  </a:moveTo>
                  <a:lnTo>
                    <a:pt x="1299248" y="1214640"/>
                  </a:lnTo>
                  <a:moveTo>
                    <a:pt x="1286637" y="1214640"/>
                  </a:moveTo>
                  <a:lnTo>
                    <a:pt x="1274038" y="1214640"/>
                  </a:lnTo>
                  <a:moveTo>
                    <a:pt x="1261440" y="1214640"/>
                  </a:moveTo>
                  <a:lnTo>
                    <a:pt x="1248841" y="1214640"/>
                  </a:lnTo>
                  <a:moveTo>
                    <a:pt x="1236243" y="1214640"/>
                  </a:moveTo>
                  <a:lnTo>
                    <a:pt x="1223645" y="1214640"/>
                  </a:lnTo>
                  <a:moveTo>
                    <a:pt x="1211046" y="1214640"/>
                  </a:moveTo>
                  <a:lnTo>
                    <a:pt x="1198448" y="1214640"/>
                  </a:lnTo>
                  <a:moveTo>
                    <a:pt x="1185837" y="1214640"/>
                  </a:moveTo>
                  <a:lnTo>
                    <a:pt x="1173238" y="1214640"/>
                  </a:lnTo>
                  <a:moveTo>
                    <a:pt x="1160640" y="1214640"/>
                  </a:moveTo>
                  <a:lnTo>
                    <a:pt x="1148041" y="1214640"/>
                  </a:lnTo>
                  <a:moveTo>
                    <a:pt x="1135443" y="1214640"/>
                  </a:moveTo>
                  <a:lnTo>
                    <a:pt x="1122845" y="1214640"/>
                  </a:lnTo>
                  <a:moveTo>
                    <a:pt x="1110246" y="1214640"/>
                  </a:moveTo>
                  <a:lnTo>
                    <a:pt x="1097648" y="1214640"/>
                  </a:lnTo>
                  <a:moveTo>
                    <a:pt x="1085037" y="1214640"/>
                  </a:moveTo>
                  <a:lnTo>
                    <a:pt x="1072438" y="1214640"/>
                  </a:lnTo>
                  <a:moveTo>
                    <a:pt x="1059840" y="1214640"/>
                  </a:moveTo>
                  <a:lnTo>
                    <a:pt x="1047242" y="1214640"/>
                  </a:lnTo>
                  <a:moveTo>
                    <a:pt x="1034643" y="1214640"/>
                  </a:moveTo>
                  <a:lnTo>
                    <a:pt x="1022045" y="1214640"/>
                  </a:lnTo>
                  <a:moveTo>
                    <a:pt x="1009446" y="1214640"/>
                  </a:moveTo>
                  <a:lnTo>
                    <a:pt x="996848" y="1214640"/>
                  </a:lnTo>
                  <a:moveTo>
                    <a:pt x="984237" y="1214640"/>
                  </a:moveTo>
                  <a:lnTo>
                    <a:pt x="971638" y="1214640"/>
                  </a:lnTo>
                  <a:moveTo>
                    <a:pt x="959040" y="1214640"/>
                  </a:moveTo>
                  <a:lnTo>
                    <a:pt x="946442" y="1214640"/>
                  </a:lnTo>
                  <a:moveTo>
                    <a:pt x="933843" y="1214640"/>
                  </a:moveTo>
                  <a:lnTo>
                    <a:pt x="921245" y="1214640"/>
                  </a:lnTo>
                  <a:moveTo>
                    <a:pt x="908646" y="1214640"/>
                  </a:moveTo>
                  <a:lnTo>
                    <a:pt x="896048" y="1214640"/>
                  </a:lnTo>
                  <a:moveTo>
                    <a:pt x="883437" y="1214640"/>
                  </a:moveTo>
                  <a:lnTo>
                    <a:pt x="870839" y="1214640"/>
                  </a:lnTo>
                  <a:moveTo>
                    <a:pt x="858240" y="1214640"/>
                  </a:moveTo>
                  <a:lnTo>
                    <a:pt x="845642" y="1214640"/>
                  </a:lnTo>
                  <a:moveTo>
                    <a:pt x="833043" y="1214640"/>
                  </a:moveTo>
                  <a:lnTo>
                    <a:pt x="820445" y="1214640"/>
                  </a:lnTo>
                  <a:moveTo>
                    <a:pt x="807847" y="1214640"/>
                  </a:moveTo>
                  <a:lnTo>
                    <a:pt x="795248" y="1214640"/>
                  </a:lnTo>
                  <a:moveTo>
                    <a:pt x="782637" y="1214640"/>
                  </a:moveTo>
                  <a:lnTo>
                    <a:pt x="770039" y="1214640"/>
                  </a:lnTo>
                  <a:moveTo>
                    <a:pt x="757440" y="1214640"/>
                  </a:moveTo>
                  <a:lnTo>
                    <a:pt x="744842" y="1214640"/>
                  </a:lnTo>
                  <a:moveTo>
                    <a:pt x="732243" y="1214640"/>
                  </a:moveTo>
                  <a:lnTo>
                    <a:pt x="719645" y="1214640"/>
                  </a:lnTo>
                  <a:moveTo>
                    <a:pt x="707047" y="1214640"/>
                  </a:moveTo>
                  <a:lnTo>
                    <a:pt x="694448" y="1214640"/>
                  </a:lnTo>
                  <a:moveTo>
                    <a:pt x="681837" y="1214640"/>
                  </a:moveTo>
                  <a:lnTo>
                    <a:pt x="669239" y="1214640"/>
                  </a:lnTo>
                  <a:moveTo>
                    <a:pt x="656640" y="1214640"/>
                  </a:moveTo>
                  <a:lnTo>
                    <a:pt x="644042" y="1214640"/>
                  </a:lnTo>
                  <a:moveTo>
                    <a:pt x="631444" y="1214640"/>
                  </a:moveTo>
                  <a:lnTo>
                    <a:pt x="618845" y="1214640"/>
                  </a:lnTo>
                  <a:moveTo>
                    <a:pt x="606247" y="1214640"/>
                  </a:moveTo>
                  <a:lnTo>
                    <a:pt x="593648" y="1214640"/>
                  </a:lnTo>
                  <a:moveTo>
                    <a:pt x="581037" y="1214640"/>
                  </a:moveTo>
                  <a:lnTo>
                    <a:pt x="568439" y="1214640"/>
                  </a:lnTo>
                  <a:moveTo>
                    <a:pt x="555840" y="1214640"/>
                  </a:moveTo>
                  <a:lnTo>
                    <a:pt x="543242" y="1214640"/>
                  </a:lnTo>
                  <a:moveTo>
                    <a:pt x="530644" y="1214640"/>
                  </a:moveTo>
                  <a:lnTo>
                    <a:pt x="518045" y="1214640"/>
                  </a:lnTo>
                  <a:moveTo>
                    <a:pt x="505447" y="1214640"/>
                  </a:moveTo>
                  <a:lnTo>
                    <a:pt x="492848" y="1214640"/>
                  </a:lnTo>
                  <a:moveTo>
                    <a:pt x="480237" y="1214640"/>
                  </a:moveTo>
                  <a:lnTo>
                    <a:pt x="467639" y="1214640"/>
                  </a:lnTo>
                  <a:moveTo>
                    <a:pt x="455041" y="1214640"/>
                  </a:moveTo>
                  <a:lnTo>
                    <a:pt x="442442" y="1214640"/>
                  </a:lnTo>
                  <a:moveTo>
                    <a:pt x="429844" y="1214640"/>
                  </a:moveTo>
                  <a:lnTo>
                    <a:pt x="417245" y="1214640"/>
                  </a:lnTo>
                  <a:moveTo>
                    <a:pt x="404647" y="1214640"/>
                  </a:moveTo>
                  <a:lnTo>
                    <a:pt x="392049" y="1214640"/>
                  </a:lnTo>
                  <a:moveTo>
                    <a:pt x="379437" y="1214640"/>
                  </a:moveTo>
                  <a:lnTo>
                    <a:pt x="366839" y="1214640"/>
                  </a:lnTo>
                  <a:moveTo>
                    <a:pt x="354241" y="1214640"/>
                  </a:moveTo>
                  <a:lnTo>
                    <a:pt x="341642" y="1214640"/>
                  </a:lnTo>
                  <a:moveTo>
                    <a:pt x="329044" y="1214640"/>
                  </a:moveTo>
                  <a:lnTo>
                    <a:pt x="316445" y="1214640"/>
                  </a:lnTo>
                  <a:moveTo>
                    <a:pt x="303847" y="1214640"/>
                  </a:moveTo>
                  <a:lnTo>
                    <a:pt x="291249" y="1214640"/>
                  </a:lnTo>
                  <a:moveTo>
                    <a:pt x="278638" y="1214640"/>
                  </a:moveTo>
                  <a:lnTo>
                    <a:pt x="266039" y="1214640"/>
                  </a:lnTo>
                  <a:moveTo>
                    <a:pt x="253441" y="1214640"/>
                  </a:moveTo>
                  <a:lnTo>
                    <a:pt x="240842" y="1214640"/>
                  </a:lnTo>
                  <a:moveTo>
                    <a:pt x="228244" y="1214640"/>
                  </a:moveTo>
                  <a:lnTo>
                    <a:pt x="215646" y="1214640"/>
                  </a:lnTo>
                  <a:moveTo>
                    <a:pt x="203047" y="1214640"/>
                  </a:moveTo>
                  <a:lnTo>
                    <a:pt x="190449" y="1214640"/>
                  </a:lnTo>
                  <a:moveTo>
                    <a:pt x="177838" y="1214640"/>
                  </a:moveTo>
                  <a:lnTo>
                    <a:pt x="165239" y="1214640"/>
                  </a:lnTo>
                  <a:moveTo>
                    <a:pt x="152641" y="1214640"/>
                  </a:moveTo>
                  <a:lnTo>
                    <a:pt x="140042" y="1214640"/>
                  </a:lnTo>
                  <a:moveTo>
                    <a:pt x="127444" y="1214640"/>
                  </a:moveTo>
                  <a:lnTo>
                    <a:pt x="114846" y="1214640"/>
                  </a:lnTo>
                  <a:moveTo>
                    <a:pt x="102247" y="1214640"/>
                  </a:moveTo>
                  <a:lnTo>
                    <a:pt x="89636" y="1214640"/>
                  </a:lnTo>
                  <a:moveTo>
                    <a:pt x="77038" y="1214640"/>
                  </a:moveTo>
                  <a:lnTo>
                    <a:pt x="64439" y="1214640"/>
                  </a:lnTo>
                  <a:moveTo>
                    <a:pt x="51841" y="1214640"/>
                  </a:moveTo>
                  <a:lnTo>
                    <a:pt x="39243" y="1214640"/>
                  </a:lnTo>
                  <a:moveTo>
                    <a:pt x="26644" y="1214640"/>
                  </a:moveTo>
                  <a:lnTo>
                    <a:pt x="14046" y="1214640"/>
                  </a:lnTo>
                  <a:moveTo>
                    <a:pt x="1447" y="1214640"/>
                  </a:moveTo>
                  <a:lnTo>
                    <a:pt x="0" y="1214640"/>
                  </a:lnTo>
                  <a:lnTo>
                    <a:pt x="0" y="1203477"/>
                  </a:lnTo>
                  <a:moveTo>
                    <a:pt x="0" y="1190878"/>
                  </a:moveTo>
                  <a:lnTo>
                    <a:pt x="0" y="1178280"/>
                  </a:lnTo>
                  <a:moveTo>
                    <a:pt x="0" y="1165682"/>
                  </a:moveTo>
                  <a:lnTo>
                    <a:pt x="0" y="1153083"/>
                  </a:lnTo>
                  <a:moveTo>
                    <a:pt x="0" y="1140472"/>
                  </a:moveTo>
                  <a:lnTo>
                    <a:pt x="0" y="1127874"/>
                  </a:lnTo>
                  <a:moveTo>
                    <a:pt x="0" y="1115275"/>
                  </a:moveTo>
                  <a:lnTo>
                    <a:pt x="0" y="1102677"/>
                  </a:lnTo>
                  <a:moveTo>
                    <a:pt x="0" y="1090079"/>
                  </a:moveTo>
                  <a:lnTo>
                    <a:pt x="0" y="1077480"/>
                  </a:lnTo>
                  <a:moveTo>
                    <a:pt x="0" y="1064882"/>
                  </a:moveTo>
                  <a:lnTo>
                    <a:pt x="0" y="1052283"/>
                  </a:lnTo>
                  <a:moveTo>
                    <a:pt x="0" y="1039672"/>
                  </a:moveTo>
                  <a:lnTo>
                    <a:pt x="0" y="1027074"/>
                  </a:lnTo>
                  <a:moveTo>
                    <a:pt x="0" y="1014476"/>
                  </a:moveTo>
                  <a:lnTo>
                    <a:pt x="0" y="1001877"/>
                  </a:lnTo>
                  <a:moveTo>
                    <a:pt x="0" y="989279"/>
                  </a:moveTo>
                  <a:lnTo>
                    <a:pt x="0" y="976680"/>
                  </a:lnTo>
                  <a:moveTo>
                    <a:pt x="0" y="964082"/>
                  </a:moveTo>
                  <a:lnTo>
                    <a:pt x="0" y="951484"/>
                  </a:lnTo>
                  <a:moveTo>
                    <a:pt x="0" y="938872"/>
                  </a:moveTo>
                  <a:lnTo>
                    <a:pt x="0" y="926274"/>
                  </a:lnTo>
                  <a:moveTo>
                    <a:pt x="0" y="913676"/>
                  </a:moveTo>
                  <a:lnTo>
                    <a:pt x="0" y="901077"/>
                  </a:lnTo>
                  <a:moveTo>
                    <a:pt x="0" y="888479"/>
                  </a:moveTo>
                  <a:lnTo>
                    <a:pt x="0" y="875880"/>
                  </a:lnTo>
                  <a:moveTo>
                    <a:pt x="0" y="863282"/>
                  </a:moveTo>
                  <a:lnTo>
                    <a:pt x="0" y="850684"/>
                  </a:lnTo>
                  <a:moveTo>
                    <a:pt x="0" y="838073"/>
                  </a:moveTo>
                  <a:lnTo>
                    <a:pt x="0" y="825474"/>
                  </a:lnTo>
                  <a:moveTo>
                    <a:pt x="0" y="812876"/>
                  </a:moveTo>
                  <a:lnTo>
                    <a:pt x="0" y="800277"/>
                  </a:lnTo>
                  <a:moveTo>
                    <a:pt x="0" y="787679"/>
                  </a:moveTo>
                  <a:lnTo>
                    <a:pt x="0" y="775081"/>
                  </a:lnTo>
                  <a:moveTo>
                    <a:pt x="0" y="762482"/>
                  </a:moveTo>
                  <a:lnTo>
                    <a:pt x="0" y="749884"/>
                  </a:lnTo>
                  <a:moveTo>
                    <a:pt x="0" y="737273"/>
                  </a:moveTo>
                  <a:lnTo>
                    <a:pt x="0" y="724674"/>
                  </a:lnTo>
                  <a:moveTo>
                    <a:pt x="0" y="712076"/>
                  </a:moveTo>
                  <a:lnTo>
                    <a:pt x="0" y="699477"/>
                  </a:lnTo>
                  <a:moveTo>
                    <a:pt x="0" y="686879"/>
                  </a:moveTo>
                  <a:lnTo>
                    <a:pt x="0" y="674281"/>
                  </a:lnTo>
                  <a:moveTo>
                    <a:pt x="0" y="661682"/>
                  </a:moveTo>
                  <a:lnTo>
                    <a:pt x="0" y="649084"/>
                  </a:lnTo>
                  <a:moveTo>
                    <a:pt x="0" y="636473"/>
                  </a:moveTo>
                  <a:lnTo>
                    <a:pt x="0" y="623874"/>
                  </a:lnTo>
                  <a:moveTo>
                    <a:pt x="0" y="611276"/>
                  </a:moveTo>
                  <a:lnTo>
                    <a:pt x="0" y="598677"/>
                  </a:lnTo>
                  <a:moveTo>
                    <a:pt x="0" y="586079"/>
                  </a:moveTo>
                  <a:lnTo>
                    <a:pt x="0" y="573481"/>
                  </a:lnTo>
                  <a:moveTo>
                    <a:pt x="0" y="560882"/>
                  </a:moveTo>
                  <a:lnTo>
                    <a:pt x="0" y="548284"/>
                  </a:lnTo>
                  <a:moveTo>
                    <a:pt x="0" y="535673"/>
                  </a:moveTo>
                  <a:lnTo>
                    <a:pt x="0" y="523074"/>
                  </a:lnTo>
                  <a:moveTo>
                    <a:pt x="0" y="510476"/>
                  </a:moveTo>
                  <a:lnTo>
                    <a:pt x="0" y="497878"/>
                  </a:lnTo>
                  <a:moveTo>
                    <a:pt x="0" y="485279"/>
                  </a:moveTo>
                  <a:lnTo>
                    <a:pt x="0" y="472681"/>
                  </a:lnTo>
                  <a:moveTo>
                    <a:pt x="0" y="460082"/>
                  </a:moveTo>
                  <a:lnTo>
                    <a:pt x="0" y="447484"/>
                  </a:lnTo>
                  <a:moveTo>
                    <a:pt x="0" y="434873"/>
                  </a:moveTo>
                  <a:lnTo>
                    <a:pt x="0" y="422275"/>
                  </a:lnTo>
                  <a:moveTo>
                    <a:pt x="0" y="409676"/>
                  </a:moveTo>
                  <a:lnTo>
                    <a:pt x="0" y="397078"/>
                  </a:lnTo>
                  <a:moveTo>
                    <a:pt x="0" y="384479"/>
                  </a:moveTo>
                  <a:lnTo>
                    <a:pt x="0" y="371881"/>
                  </a:lnTo>
                  <a:moveTo>
                    <a:pt x="0" y="359283"/>
                  </a:moveTo>
                  <a:lnTo>
                    <a:pt x="0" y="346684"/>
                  </a:lnTo>
                  <a:moveTo>
                    <a:pt x="0" y="334073"/>
                  </a:moveTo>
                  <a:lnTo>
                    <a:pt x="0" y="321475"/>
                  </a:lnTo>
                  <a:moveTo>
                    <a:pt x="0" y="308876"/>
                  </a:moveTo>
                  <a:lnTo>
                    <a:pt x="0" y="296278"/>
                  </a:lnTo>
                  <a:moveTo>
                    <a:pt x="0" y="283679"/>
                  </a:moveTo>
                  <a:lnTo>
                    <a:pt x="0" y="271081"/>
                  </a:lnTo>
                  <a:moveTo>
                    <a:pt x="0" y="258483"/>
                  </a:moveTo>
                  <a:lnTo>
                    <a:pt x="0" y="245884"/>
                  </a:lnTo>
                  <a:moveTo>
                    <a:pt x="0" y="233273"/>
                  </a:moveTo>
                  <a:lnTo>
                    <a:pt x="0" y="220675"/>
                  </a:lnTo>
                  <a:moveTo>
                    <a:pt x="0" y="208076"/>
                  </a:moveTo>
                  <a:lnTo>
                    <a:pt x="0" y="195478"/>
                  </a:lnTo>
                  <a:moveTo>
                    <a:pt x="0" y="182880"/>
                  </a:moveTo>
                  <a:lnTo>
                    <a:pt x="0" y="170281"/>
                  </a:lnTo>
                  <a:moveTo>
                    <a:pt x="0" y="157683"/>
                  </a:moveTo>
                  <a:lnTo>
                    <a:pt x="0" y="145072"/>
                  </a:lnTo>
                  <a:moveTo>
                    <a:pt x="0" y="132473"/>
                  </a:moveTo>
                  <a:lnTo>
                    <a:pt x="0" y="119875"/>
                  </a:lnTo>
                  <a:moveTo>
                    <a:pt x="0" y="107276"/>
                  </a:moveTo>
                  <a:lnTo>
                    <a:pt x="0" y="94678"/>
                  </a:lnTo>
                  <a:moveTo>
                    <a:pt x="0" y="82080"/>
                  </a:moveTo>
                  <a:lnTo>
                    <a:pt x="0" y="69481"/>
                  </a:lnTo>
                  <a:moveTo>
                    <a:pt x="0" y="56883"/>
                  </a:moveTo>
                  <a:lnTo>
                    <a:pt x="0" y="44272"/>
                  </a:lnTo>
                  <a:moveTo>
                    <a:pt x="0" y="31673"/>
                  </a:moveTo>
                  <a:lnTo>
                    <a:pt x="0" y="19075"/>
                  </a:lnTo>
                  <a:moveTo>
                    <a:pt x="0" y="6476"/>
                  </a:moveTo>
                  <a:lnTo>
                    <a:pt x="0" y="0"/>
                  </a:lnTo>
                </a:path>
              </a:pathLst>
            </a:custGeom>
            <a:noFill/>
            <a:ln w="12599">
              <a:solidFill>
                <a:srgbClr val="0c4d8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5" name="object 33"/>
            <p:cNvSpPr/>
            <p:nvPr/>
          </p:nvSpPr>
          <p:spPr>
            <a:xfrm>
              <a:off x="6490440" y="2532600"/>
              <a:ext cx="71280" cy="71280"/>
            </a:xfrm>
            <a:custGeom>
              <a:avLst/>
              <a:gdLst/>
              <a:ahLst/>
              <a:rect l="l" t="t" r="r" b="b"/>
              <a:pathLst>
                <a:path w="73025" h="73025">
                  <a:moveTo>
                    <a:pt x="45720" y="0"/>
                  </a:moveTo>
                  <a:lnTo>
                    <a:pt x="26289" y="0"/>
                  </a:lnTo>
                  <a:lnTo>
                    <a:pt x="9359" y="10083"/>
                  </a:lnTo>
                  <a:lnTo>
                    <a:pt x="0" y="27000"/>
                  </a:lnTo>
                  <a:lnTo>
                    <a:pt x="0" y="46443"/>
                  </a:lnTo>
                  <a:lnTo>
                    <a:pt x="10083" y="63360"/>
                  </a:lnTo>
                  <a:lnTo>
                    <a:pt x="27000" y="72720"/>
                  </a:lnTo>
                  <a:lnTo>
                    <a:pt x="46443" y="72720"/>
                  </a:lnTo>
                  <a:lnTo>
                    <a:pt x="63360" y="62649"/>
                  </a:lnTo>
                  <a:lnTo>
                    <a:pt x="72720" y="45720"/>
                  </a:lnTo>
                  <a:lnTo>
                    <a:pt x="72720" y="26288"/>
                  </a:lnTo>
                  <a:lnTo>
                    <a:pt x="62649" y="9359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0c4d8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6" name="object 34"/>
            <p:cNvSpPr/>
            <p:nvPr/>
          </p:nvSpPr>
          <p:spPr>
            <a:xfrm>
              <a:off x="7025760" y="4115160"/>
              <a:ext cx="494280" cy="295560"/>
            </a:xfrm>
            <a:custGeom>
              <a:avLst/>
              <a:gdLst/>
              <a:ahLst/>
              <a:rect l="l" t="t" r="r" b="b"/>
              <a:pathLst>
                <a:path w="495934" h="297179">
                  <a:moveTo>
                    <a:pt x="495363" y="297002"/>
                  </a:moveTo>
                  <a:lnTo>
                    <a:pt x="495363" y="284403"/>
                  </a:lnTo>
                  <a:moveTo>
                    <a:pt x="495363" y="271805"/>
                  </a:moveTo>
                  <a:lnTo>
                    <a:pt x="495363" y="259207"/>
                  </a:lnTo>
                  <a:moveTo>
                    <a:pt x="495363" y="246608"/>
                  </a:moveTo>
                  <a:lnTo>
                    <a:pt x="495363" y="234010"/>
                  </a:lnTo>
                  <a:moveTo>
                    <a:pt x="495363" y="221399"/>
                  </a:moveTo>
                  <a:lnTo>
                    <a:pt x="495363" y="208800"/>
                  </a:lnTo>
                  <a:moveTo>
                    <a:pt x="495363" y="196202"/>
                  </a:moveTo>
                  <a:lnTo>
                    <a:pt x="495363" y="183603"/>
                  </a:lnTo>
                  <a:moveTo>
                    <a:pt x="495363" y="171005"/>
                  </a:moveTo>
                  <a:lnTo>
                    <a:pt x="495363" y="158407"/>
                  </a:lnTo>
                  <a:moveTo>
                    <a:pt x="495363" y="145808"/>
                  </a:moveTo>
                  <a:lnTo>
                    <a:pt x="495363" y="133210"/>
                  </a:lnTo>
                  <a:moveTo>
                    <a:pt x="495363" y="120599"/>
                  </a:moveTo>
                  <a:lnTo>
                    <a:pt x="495363" y="108000"/>
                  </a:lnTo>
                  <a:moveTo>
                    <a:pt x="495363" y="95402"/>
                  </a:moveTo>
                  <a:lnTo>
                    <a:pt x="495363" y="82804"/>
                  </a:lnTo>
                  <a:moveTo>
                    <a:pt x="495363" y="70205"/>
                  </a:moveTo>
                  <a:lnTo>
                    <a:pt x="495363" y="57607"/>
                  </a:lnTo>
                  <a:moveTo>
                    <a:pt x="495363" y="45008"/>
                  </a:moveTo>
                  <a:lnTo>
                    <a:pt x="495363" y="32410"/>
                  </a:lnTo>
                  <a:moveTo>
                    <a:pt x="495363" y="19799"/>
                  </a:moveTo>
                  <a:lnTo>
                    <a:pt x="495363" y="7200"/>
                  </a:lnTo>
                  <a:moveTo>
                    <a:pt x="489966" y="0"/>
                  </a:moveTo>
                  <a:lnTo>
                    <a:pt x="477367" y="0"/>
                  </a:lnTo>
                  <a:moveTo>
                    <a:pt x="464769" y="0"/>
                  </a:moveTo>
                  <a:lnTo>
                    <a:pt x="452170" y="0"/>
                  </a:lnTo>
                  <a:moveTo>
                    <a:pt x="439559" y="0"/>
                  </a:moveTo>
                  <a:lnTo>
                    <a:pt x="426961" y="0"/>
                  </a:lnTo>
                  <a:moveTo>
                    <a:pt x="414362" y="0"/>
                  </a:moveTo>
                  <a:lnTo>
                    <a:pt x="401764" y="0"/>
                  </a:lnTo>
                  <a:moveTo>
                    <a:pt x="389166" y="0"/>
                  </a:moveTo>
                  <a:lnTo>
                    <a:pt x="376567" y="0"/>
                  </a:lnTo>
                  <a:moveTo>
                    <a:pt x="363969" y="0"/>
                  </a:moveTo>
                  <a:lnTo>
                    <a:pt x="351370" y="0"/>
                  </a:lnTo>
                  <a:moveTo>
                    <a:pt x="338759" y="0"/>
                  </a:moveTo>
                  <a:lnTo>
                    <a:pt x="326161" y="0"/>
                  </a:lnTo>
                  <a:moveTo>
                    <a:pt x="313563" y="0"/>
                  </a:moveTo>
                  <a:lnTo>
                    <a:pt x="300964" y="0"/>
                  </a:lnTo>
                  <a:moveTo>
                    <a:pt x="288366" y="0"/>
                  </a:moveTo>
                  <a:lnTo>
                    <a:pt x="275767" y="0"/>
                  </a:lnTo>
                  <a:moveTo>
                    <a:pt x="263169" y="0"/>
                  </a:moveTo>
                  <a:lnTo>
                    <a:pt x="250571" y="0"/>
                  </a:lnTo>
                  <a:moveTo>
                    <a:pt x="237959" y="0"/>
                  </a:moveTo>
                  <a:lnTo>
                    <a:pt x="225361" y="0"/>
                  </a:lnTo>
                  <a:moveTo>
                    <a:pt x="212763" y="0"/>
                  </a:moveTo>
                  <a:lnTo>
                    <a:pt x="200164" y="0"/>
                  </a:lnTo>
                  <a:moveTo>
                    <a:pt x="187566" y="0"/>
                  </a:moveTo>
                  <a:lnTo>
                    <a:pt x="174967" y="0"/>
                  </a:lnTo>
                  <a:moveTo>
                    <a:pt x="162369" y="0"/>
                  </a:moveTo>
                  <a:lnTo>
                    <a:pt x="149771" y="0"/>
                  </a:lnTo>
                  <a:moveTo>
                    <a:pt x="137160" y="0"/>
                  </a:moveTo>
                  <a:lnTo>
                    <a:pt x="124561" y="0"/>
                  </a:lnTo>
                  <a:moveTo>
                    <a:pt x="111963" y="0"/>
                  </a:moveTo>
                  <a:lnTo>
                    <a:pt x="99364" y="0"/>
                  </a:lnTo>
                  <a:moveTo>
                    <a:pt x="86766" y="0"/>
                  </a:moveTo>
                  <a:lnTo>
                    <a:pt x="74168" y="0"/>
                  </a:lnTo>
                  <a:moveTo>
                    <a:pt x="61569" y="0"/>
                  </a:moveTo>
                  <a:lnTo>
                    <a:pt x="48971" y="0"/>
                  </a:lnTo>
                  <a:moveTo>
                    <a:pt x="36360" y="0"/>
                  </a:moveTo>
                  <a:lnTo>
                    <a:pt x="23761" y="0"/>
                  </a:lnTo>
                  <a:moveTo>
                    <a:pt x="11163" y="0"/>
                  </a:moveTo>
                  <a:lnTo>
                    <a:pt x="0" y="0"/>
                  </a:lnTo>
                </a:path>
              </a:pathLst>
            </a:custGeom>
            <a:noFill/>
            <a:ln w="12599">
              <a:solidFill>
                <a:srgbClr val="0c4d8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7" name="object 35"/>
            <p:cNvSpPr/>
            <p:nvPr/>
          </p:nvSpPr>
          <p:spPr>
            <a:xfrm>
              <a:off x="6955200" y="4077360"/>
              <a:ext cx="74520" cy="74520"/>
            </a:xfrm>
            <a:custGeom>
              <a:avLst/>
              <a:gdLst/>
              <a:ahLst/>
              <a:rect l="l" t="t" r="r" b="b"/>
              <a:pathLst>
                <a:path w="76200" h="76200">
                  <a:moveTo>
                    <a:pt x="37795" y="0"/>
                  </a:moveTo>
                  <a:lnTo>
                    <a:pt x="19075" y="5397"/>
                  </a:lnTo>
                  <a:lnTo>
                    <a:pt x="5397" y="19075"/>
                  </a:lnTo>
                  <a:lnTo>
                    <a:pt x="0" y="37795"/>
                  </a:lnTo>
                  <a:lnTo>
                    <a:pt x="5397" y="56883"/>
                  </a:lnTo>
                  <a:lnTo>
                    <a:pt x="19075" y="70205"/>
                  </a:lnTo>
                  <a:lnTo>
                    <a:pt x="37795" y="75603"/>
                  </a:lnTo>
                  <a:lnTo>
                    <a:pt x="56870" y="70205"/>
                  </a:lnTo>
                  <a:lnTo>
                    <a:pt x="70192" y="56883"/>
                  </a:lnTo>
                  <a:lnTo>
                    <a:pt x="75590" y="37795"/>
                  </a:lnTo>
                  <a:lnTo>
                    <a:pt x="70192" y="19075"/>
                  </a:lnTo>
                  <a:lnTo>
                    <a:pt x="56870" y="5397"/>
                  </a:lnTo>
                  <a:lnTo>
                    <a:pt x="37795" y="0"/>
                  </a:lnTo>
                  <a:close/>
                </a:path>
              </a:pathLst>
            </a:custGeom>
            <a:solidFill>
              <a:srgbClr val="0c4d8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8" name="object 36"/>
            <p:cNvSpPr/>
            <p:nvPr/>
          </p:nvSpPr>
          <p:spPr>
            <a:xfrm>
              <a:off x="6122880" y="5223600"/>
              <a:ext cx="2246760" cy="230760"/>
            </a:xfrm>
            <a:custGeom>
              <a:avLst/>
              <a:gdLst/>
              <a:ahLst/>
              <a:rect l="l" t="t" r="r" b="b"/>
              <a:pathLst>
                <a:path w="2248534" h="232410">
                  <a:moveTo>
                    <a:pt x="2248192" y="231838"/>
                  </a:moveTo>
                  <a:lnTo>
                    <a:pt x="2235593" y="231838"/>
                  </a:lnTo>
                  <a:moveTo>
                    <a:pt x="2222995" y="231838"/>
                  </a:moveTo>
                  <a:lnTo>
                    <a:pt x="2210396" y="231838"/>
                  </a:lnTo>
                  <a:moveTo>
                    <a:pt x="2197798" y="231838"/>
                  </a:moveTo>
                  <a:lnTo>
                    <a:pt x="2185200" y="231838"/>
                  </a:lnTo>
                  <a:moveTo>
                    <a:pt x="2172589" y="231838"/>
                  </a:moveTo>
                  <a:lnTo>
                    <a:pt x="2159990" y="231838"/>
                  </a:lnTo>
                  <a:moveTo>
                    <a:pt x="2147392" y="231838"/>
                  </a:moveTo>
                  <a:lnTo>
                    <a:pt x="2134793" y="231838"/>
                  </a:lnTo>
                  <a:moveTo>
                    <a:pt x="2122195" y="231838"/>
                  </a:moveTo>
                  <a:lnTo>
                    <a:pt x="2109596" y="231838"/>
                  </a:lnTo>
                  <a:moveTo>
                    <a:pt x="2096998" y="231838"/>
                  </a:moveTo>
                  <a:lnTo>
                    <a:pt x="2084400" y="231838"/>
                  </a:lnTo>
                  <a:moveTo>
                    <a:pt x="2071789" y="231838"/>
                  </a:moveTo>
                  <a:lnTo>
                    <a:pt x="2059190" y="231838"/>
                  </a:lnTo>
                  <a:moveTo>
                    <a:pt x="2046592" y="231838"/>
                  </a:moveTo>
                  <a:lnTo>
                    <a:pt x="2033993" y="231838"/>
                  </a:lnTo>
                  <a:moveTo>
                    <a:pt x="2021395" y="231838"/>
                  </a:moveTo>
                  <a:lnTo>
                    <a:pt x="2008797" y="231838"/>
                  </a:lnTo>
                  <a:moveTo>
                    <a:pt x="1996198" y="231838"/>
                  </a:moveTo>
                  <a:lnTo>
                    <a:pt x="1983600" y="231838"/>
                  </a:lnTo>
                  <a:moveTo>
                    <a:pt x="1970989" y="231838"/>
                  </a:moveTo>
                  <a:lnTo>
                    <a:pt x="1958390" y="231838"/>
                  </a:lnTo>
                  <a:moveTo>
                    <a:pt x="1945792" y="231838"/>
                  </a:moveTo>
                  <a:lnTo>
                    <a:pt x="1933193" y="231838"/>
                  </a:lnTo>
                  <a:moveTo>
                    <a:pt x="1920595" y="231838"/>
                  </a:moveTo>
                  <a:lnTo>
                    <a:pt x="1907997" y="231838"/>
                  </a:lnTo>
                  <a:moveTo>
                    <a:pt x="1895398" y="231838"/>
                  </a:moveTo>
                  <a:lnTo>
                    <a:pt x="1882800" y="231838"/>
                  </a:lnTo>
                  <a:moveTo>
                    <a:pt x="1870189" y="231838"/>
                  </a:moveTo>
                  <a:lnTo>
                    <a:pt x="1857590" y="231838"/>
                  </a:lnTo>
                  <a:moveTo>
                    <a:pt x="1844992" y="231838"/>
                  </a:moveTo>
                  <a:lnTo>
                    <a:pt x="1832394" y="231838"/>
                  </a:lnTo>
                  <a:moveTo>
                    <a:pt x="1819795" y="231838"/>
                  </a:moveTo>
                  <a:lnTo>
                    <a:pt x="1807197" y="231838"/>
                  </a:lnTo>
                  <a:moveTo>
                    <a:pt x="1794598" y="231838"/>
                  </a:moveTo>
                  <a:lnTo>
                    <a:pt x="1781987" y="231838"/>
                  </a:lnTo>
                  <a:moveTo>
                    <a:pt x="1769389" y="231838"/>
                  </a:moveTo>
                  <a:lnTo>
                    <a:pt x="1756790" y="231838"/>
                  </a:lnTo>
                  <a:moveTo>
                    <a:pt x="1744192" y="231838"/>
                  </a:moveTo>
                  <a:lnTo>
                    <a:pt x="1731594" y="231838"/>
                  </a:lnTo>
                  <a:moveTo>
                    <a:pt x="1718995" y="231838"/>
                  </a:moveTo>
                  <a:lnTo>
                    <a:pt x="1706397" y="231838"/>
                  </a:lnTo>
                  <a:moveTo>
                    <a:pt x="1693798" y="231838"/>
                  </a:moveTo>
                  <a:lnTo>
                    <a:pt x="1681187" y="231838"/>
                  </a:lnTo>
                  <a:moveTo>
                    <a:pt x="1668589" y="231838"/>
                  </a:moveTo>
                  <a:lnTo>
                    <a:pt x="1655991" y="231838"/>
                  </a:lnTo>
                  <a:moveTo>
                    <a:pt x="1643392" y="231838"/>
                  </a:moveTo>
                  <a:lnTo>
                    <a:pt x="1630794" y="231838"/>
                  </a:lnTo>
                  <a:moveTo>
                    <a:pt x="1618195" y="231838"/>
                  </a:moveTo>
                  <a:lnTo>
                    <a:pt x="1605597" y="231838"/>
                  </a:lnTo>
                  <a:moveTo>
                    <a:pt x="1592999" y="231838"/>
                  </a:moveTo>
                  <a:lnTo>
                    <a:pt x="1580388" y="231838"/>
                  </a:lnTo>
                  <a:moveTo>
                    <a:pt x="1567789" y="231838"/>
                  </a:moveTo>
                  <a:lnTo>
                    <a:pt x="1555191" y="231838"/>
                  </a:lnTo>
                  <a:moveTo>
                    <a:pt x="1542592" y="231838"/>
                  </a:moveTo>
                  <a:lnTo>
                    <a:pt x="1529994" y="231838"/>
                  </a:lnTo>
                  <a:moveTo>
                    <a:pt x="1517395" y="231838"/>
                  </a:moveTo>
                  <a:lnTo>
                    <a:pt x="1504797" y="231838"/>
                  </a:lnTo>
                  <a:moveTo>
                    <a:pt x="1492199" y="231838"/>
                  </a:moveTo>
                  <a:lnTo>
                    <a:pt x="1479588" y="231838"/>
                  </a:lnTo>
                  <a:moveTo>
                    <a:pt x="1466989" y="231838"/>
                  </a:moveTo>
                  <a:lnTo>
                    <a:pt x="1454391" y="231838"/>
                  </a:lnTo>
                  <a:moveTo>
                    <a:pt x="1441792" y="231838"/>
                  </a:moveTo>
                  <a:lnTo>
                    <a:pt x="1429194" y="231838"/>
                  </a:lnTo>
                  <a:moveTo>
                    <a:pt x="1416596" y="231838"/>
                  </a:moveTo>
                  <a:lnTo>
                    <a:pt x="1403997" y="231838"/>
                  </a:lnTo>
                  <a:moveTo>
                    <a:pt x="1391399" y="231838"/>
                  </a:moveTo>
                  <a:lnTo>
                    <a:pt x="1378788" y="231838"/>
                  </a:lnTo>
                  <a:moveTo>
                    <a:pt x="1366189" y="231838"/>
                  </a:moveTo>
                  <a:lnTo>
                    <a:pt x="1353591" y="231838"/>
                  </a:lnTo>
                  <a:moveTo>
                    <a:pt x="1340992" y="231838"/>
                  </a:moveTo>
                  <a:lnTo>
                    <a:pt x="1328394" y="231838"/>
                  </a:lnTo>
                  <a:moveTo>
                    <a:pt x="1315796" y="231838"/>
                  </a:moveTo>
                  <a:lnTo>
                    <a:pt x="1303197" y="231838"/>
                  </a:lnTo>
                  <a:moveTo>
                    <a:pt x="1290599" y="231838"/>
                  </a:moveTo>
                  <a:lnTo>
                    <a:pt x="1277988" y="231838"/>
                  </a:lnTo>
                  <a:moveTo>
                    <a:pt x="1265389" y="231838"/>
                  </a:moveTo>
                  <a:lnTo>
                    <a:pt x="1252791" y="231838"/>
                  </a:lnTo>
                  <a:moveTo>
                    <a:pt x="1240193" y="231838"/>
                  </a:moveTo>
                  <a:lnTo>
                    <a:pt x="1227594" y="231838"/>
                  </a:lnTo>
                  <a:moveTo>
                    <a:pt x="1214996" y="231838"/>
                  </a:moveTo>
                  <a:lnTo>
                    <a:pt x="1202397" y="231838"/>
                  </a:lnTo>
                  <a:moveTo>
                    <a:pt x="1189799" y="231838"/>
                  </a:moveTo>
                  <a:lnTo>
                    <a:pt x="1177188" y="231838"/>
                  </a:lnTo>
                  <a:moveTo>
                    <a:pt x="1164589" y="231838"/>
                  </a:moveTo>
                  <a:lnTo>
                    <a:pt x="1151991" y="231838"/>
                  </a:lnTo>
                  <a:moveTo>
                    <a:pt x="1139393" y="231838"/>
                  </a:moveTo>
                  <a:lnTo>
                    <a:pt x="1126794" y="231838"/>
                  </a:lnTo>
                  <a:moveTo>
                    <a:pt x="1114196" y="231838"/>
                  </a:moveTo>
                  <a:lnTo>
                    <a:pt x="1101597" y="231838"/>
                  </a:lnTo>
                  <a:moveTo>
                    <a:pt x="1088999" y="231838"/>
                  </a:moveTo>
                  <a:lnTo>
                    <a:pt x="1076388" y="231838"/>
                  </a:lnTo>
                  <a:moveTo>
                    <a:pt x="1063790" y="231838"/>
                  </a:moveTo>
                  <a:lnTo>
                    <a:pt x="1051191" y="231838"/>
                  </a:lnTo>
                  <a:moveTo>
                    <a:pt x="1038593" y="231838"/>
                  </a:moveTo>
                  <a:lnTo>
                    <a:pt x="1025994" y="231838"/>
                  </a:lnTo>
                  <a:moveTo>
                    <a:pt x="1013396" y="231838"/>
                  </a:moveTo>
                  <a:lnTo>
                    <a:pt x="1000798" y="231838"/>
                  </a:lnTo>
                  <a:moveTo>
                    <a:pt x="988199" y="231838"/>
                  </a:moveTo>
                  <a:lnTo>
                    <a:pt x="975588" y="231838"/>
                  </a:lnTo>
                  <a:moveTo>
                    <a:pt x="962990" y="231838"/>
                  </a:moveTo>
                  <a:lnTo>
                    <a:pt x="950391" y="231838"/>
                  </a:lnTo>
                  <a:moveTo>
                    <a:pt x="937793" y="231838"/>
                  </a:moveTo>
                  <a:lnTo>
                    <a:pt x="925194" y="231838"/>
                  </a:lnTo>
                  <a:moveTo>
                    <a:pt x="912596" y="231838"/>
                  </a:moveTo>
                  <a:lnTo>
                    <a:pt x="899998" y="231838"/>
                  </a:lnTo>
                  <a:moveTo>
                    <a:pt x="887399" y="231838"/>
                  </a:moveTo>
                  <a:lnTo>
                    <a:pt x="874788" y="231838"/>
                  </a:lnTo>
                  <a:moveTo>
                    <a:pt x="862190" y="231838"/>
                  </a:moveTo>
                  <a:lnTo>
                    <a:pt x="849591" y="231838"/>
                  </a:lnTo>
                  <a:moveTo>
                    <a:pt x="836993" y="231838"/>
                  </a:moveTo>
                  <a:lnTo>
                    <a:pt x="824395" y="231838"/>
                  </a:lnTo>
                  <a:moveTo>
                    <a:pt x="811796" y="231838"/>
                  </a:moveTo>
                  <a:lnTo>
                    <a:pt x="799198" y="231838"/>
                  </a:lnTo>
                  <a:moveTo>
                    <a:pt x="786599" y="231838"/>
                  </a:moveTo>
                  <a:lnTo>
                    <a:pt x="773988" y="231838"/>
                  </a:lnTo>
                  <a:moveTo>
                    <a:pt x="761390" y="231838"/>
                  </a:moveTo>
                  <a:lnTo>
                    <a:pt x="748791" y="231838"/>
                  </a:lnTo>
                  <a:moveTo>
                    <a:pt x="736193" y="231838"/>
                  </a:moveTo>
                  <a:lnTo>
                    <a:pt x="723595" y="231838"/>
                  </a:lnTo>
                  <a:moveTo>
                    <a:pt x="710996" y="231838"/>
                  </a:moveTo>
                  <a:lnTo>
                    <a:pt x="698398" y="231838"/>
                  </a:lnTo>
                  <a:moveTo>
                    <a:pt x="685799" y="231838"/>
                  </a:moveTo>
                  <a:lnTo>
                    <a:pt x="673188" y="231838"/>
                  </a:lnTo>
                  <a:moveTo>
                    <a:pt x="660590" y="231838"/>
                  </a:moveTo>
                  <a:lnTo>
                    <a:pt x="647992" y="231838"/>
                  </a:lnTo>
                  <a:moveTo>
                    <a:pt x="635393" y="231838"/>
                  </a:moveTo>
                  <a:lnTo>
                    <a:pt x="622795" y="231838"/>
                  </a:lnTo>
                  <a:moveTo>
                    <a:pt x="610196" y="231838"/>
                  </a:moveTo>
                  <a:lnTo>
                    <a:pt x="597598" y="231838"/>
                  </a:lnTo>
                  <a:moveTo>
                    <a:pt x="585000" y="231838"/>
                  </a:moveTo>
                  <a:lnTo>
                    <a:pt x="572388" y="231838"/>
                  </a:lnTo>
                  <a:moveTo>
                    <a:pt x="559790" y="231838"/>
                  </a:moveTo>
                  <a:lnTo>
                    <a:pt x="547192" y="231838"/>
                  </a:lnTo>
                  <a:moveTo>
                    <a:pt x="534593" y="231838"/>
                  </a:moveTo>
                  <a:lnTo>
                    <a:pt x="521995" y="231838"/>
                  </a:lnTo>
                  <a:moveTo>
                    <a:pt x="509396" y="231838"/>
                  </a:moveTo>
                  <a:lnTo>
                    <a:pt x="496798" y="231838"/>
                  </a:lnTo>
                  <a:moveTo>
                    <a:pt x="484200" y="231838"/>
                  </a:moveTo>
                  <a:lnTo>
                    <a:pt x="471589" y="231838"/>
                  </a:lnTo>
                  <a:moveTo>
                    <a:pt x="458990" y="231838"/>
                  </a:moveTo>
                  <a:lnTo>
                    <a:pt x="446392" y="231838"/>
                  </a:lnTo>
                  <a:moveTo>
                    <a:pt x="433793" y="231838"/>
                  </a:moveTo>
                  <a:lnTo>
                    <a:pt x="421195" y="231838"/>
                  </a:lnTo>
                  <a:moveTo>
                    <a:pt x="408597" y="231838"/>
                  </a:moveTo>
                  <a:lnTo>
                    <a:pt x="395998" y="231838"/>
                  </a:lnTo>
                  <a:moveTo>
                    <a:pt x="383400" y="231838"/>
                  </a:moveTo>
                  <a:lnTo>
                    <a:pt x="370789" y="231838"/>
                  </a:lnTo>
                  <a:moveTo>
                    <a:pt x="358190" y="231838"/>
                  </a:moveTo>
                  <a:lnTo>
                    <a:pt x="345592" y="231838"/>
                  </a:lnTo>
                  <a:moveTo>
                    <a:pt x="332993" y="231838"/>
                  </a:moveTo>
                  <a:lnTo>
                    <a:pt x="320395" y="231838"/>
                  </a:lnTo>
                  <a:moveTo>
                    <a:pt x="307797" y="231838"/>
                  </a:moveTo>
                  <a:lnTo>
                    <a:pt x="295198" y="231838"/>
                  </a:lnTo>
                  <a:moveTo>
                    <a:pt x="282600" y="231838"/>
                  </a:moveTo>
                  <a:lnTo>
                    <a:pt x="269989" y="231838"/>
                  </a:lnTo>
                  <a:moveTo>
                    <a:pt x="257390" y="231838"/>
                  </a:moveTo>
                  <a:lnTo>
                    <a:pt x="244792" y="231838"/>
                  </a:lnTo>
                  <a:moveTo>
                    <a:pt x="232194" y="231838"/>
                  </a:moveTo>
                  <a:lnTo>
                    <a:pt x="219595" y="231838"/>
                  </a:lnTo>
                  <a:moveTo>
                    <a:pt x="206997" y="231838"/>
                  </a:moveTo>
                  <a:lnTo>
                    <a:pt x="194398" y="231838"/>
                  </a:lnTo>
                  <a:moveTo>
                    <a:pt x="181787" y="231838"/>
                  </a:moveTo>
                  <a:lnTo>
                    <a:pt x="169189" y="231838"/>
                  </a:lnTo>
                  <a:moveTo>
                    <a:pt x="156590" y="231838"/>
                  </a:moveTo>
                  <a:lnTo>
                    <a:pt x="143992" y="231838"/>
                  </a:lnTo>
                  <a:moveTo>
                    <a:pt x="131394" y="231838"/>
                  </a:moveTo>
                  <a:lnTo>
                    <a:pt x="118795" y="231838"/>
                  </a:lnTo>
                  <a:moveTo>
                    <a:pt x="106197" y="231838"/>
                  </a:moveTo>
                  <a:lnTo>
                    <a:pt x="93599" y="231838"/>
                  </a:lnTo>
                  <a:moveTo>
                    <a:pt x="80987" y="231838"/>
                  </a:moveTo>
                  <a:lnTo>
                    <a:pt x="68389" y="231838"/>
                  </a:lnTo>
                  <a:moveTo>
                    <a:pt x="55791" y="231838"/>
                  </a:moveTo>
                  <a:lnTo>
                    <a:pt x="43192" y="231838"/>
                  </a:lnTo>
                  <a:moveTo>
                    <a:pt x="30594" y="231838"/>
                  </a:moveTo>
                  <a:lnTo>
                    <a:pt x="17995" y="231838"/>
                  </a:lnTo>
                  <a:moveTo>
                    <a:pt x="5397" y="231838"/>
                  </a:moveTo>
                  <a:lnTo>
                    <a:pt x="0" y="231838"/>
                  </a:lnTo>
                  <a:lnTo>
                    <a:pt x="0" y="224637"/>
                  </a:lnTo>
                  <a:moveTo>
                    <a:pt x="0" y="212039"/>
                  </a:moveTo>
                  <a:lnTo>
                    <a:pt x="0" y="199440"/>
                  </a:lnTo>
                  <a:moveTo>
                    <a:pt x="0" y="186842"/>
                  </a:moveTo>
                  <a:lnTo>
                    <a:pt x="0" y="174244"/>
                  </a:lnTo>
                  <a:moveTo>
                    <a:pt x="0" y="161645"/>
                  </a:moveTo>
                  <a:lnTo>
                    <a:pt x="0" y="149047"/>
                  </a:lnTo>
                  <a:moveTo>
                    <a:pt x="0" y="136436"/>
                  </a:moveTo>
                  <a:lnTo>
                    <a:pt x="0" y="123837"/>
                  </a:lnTo>
                  <a:moveTo>
                    <a:pt x="0" y="111239"/>
                  </a:moveTo>
                  <a:lnTo>
                    <a:pt x="0" y="98640"/>
                  </a:lnTo>
                  <a:moveTo>
                    <a:pt x="0" y="86042"/>
                  </a:moveTo>
                  <a:lnTo>
                    <a:pt x="0" y="73444"/>
                  </a:lnTo>
                  <a:moveTo>
                    <a:pt x="0" y="60845"/>
                  </a:moveTo>
                  <a:lnTo>
                    <a:pt x="0" y="48247"/>
                  </a:lnTo>
                  <a:moveTo>
                    <a:pt x="0" y="35636"/>
                  </a:moveTo>
                  <a:lnTo>
                    <a:pt x="0" y="23037"/>
                  </a:lnTo>
                  <a:moveTo>
                    <a:pt x="0" y="10439"/>
                  </a:moveTo>
                  <a:lnTo>
                    <a:pt x="0" y="0"/>
                  </a:lnTo>
                </a:path>
              </a:pathLst>
            </a:custGeom>
            <a:noFill/>
            <a:ln w="12599">
              <a:solidFill>
                <a:srgbClr val="0c4d8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9" name="object 37"/>
            <p:cNvSpPr/>
            <p:nvPr/>
          </p:nvSpPr>
          <p:spPr>
            <a:xfrm>
              <a:off x="6081840" y="5156280"/>
              <a:ext cx="74520" cy="74520"/>
            </a:xfrm>
            <a:custGeom>
              <a:avLst/>
              <a:gdLst/>
              <a:ahLst/>
              <a:rect l="l" t="t" r="r" b="b"/>
              <a:pathLst>
                <a:path w="76200" h="76200">
                  <a:moveTo>
                    <a:pt x="34201" y="0"/>
                  </a:moveTo>
                  <a:lnTo>
                    <a:pt x="15836" y="7200"/>
                  </a:lnTo>
                  <a:lnTo>
                    <a:pt x="3606" y="21958"/>
                  </a:lnTo>
                  <a:lnTo>
                    <a:pt x="0" y="41401"/>
                  </a:lnTo>
                  <a:lnTo>
                    <a:pt x="7200" y="59766"/>
                  </a:lnTo>
                  <a:lnTo>
                    <a:pt x="21958" y="72009"/>
                  </a:lnTo>
                  <a:lnTo>
                    <a:pt x="41401" y="75603"/>
                  </a:lnTo>
                  <a:lnTo>
                    <a:pt x="59766" y="68402"/>
                  </a:lnTo>
                  <a:lnTo>
                    <a:pt x="71996" y="53644"/>
                  </a:lnTo>
                  <a:lnTo>
                    <a:pt x="75603" y="34201"/>
                  </a:lnTo>
                  <a:lnTo>
                    <a:pt x="68402" y="15849"/>
                  </a:lnTo>
                  <a:lnTo>
                    <a:pt x="53644" y="3606"/>
                  </a:lnTo>
                  <a:lnTo>
                    <a:pt x="34201" y="0"/>
                  </a:lnTo>
                  <a:close/>
                </a:path>
              </a:pathLst>
            </a:custGeom>
            <a:solidFill>
              <a:srgbClr val="0c4d8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60" name="object 38" descr=""/>
            <p:cNvPicPr/>
            <p:nvPr/>
          </p:nvPicPr>
          <p:blipFill>
            <a:blip r:embed="rId3"/>
            <a:stretch/>
          </p:blipFill>
          <p:spPr>
            <a:xfrm>
              <a:off x="7560360" y="5837400"/>
              <a:ext cx="1192320" cy="6044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61" name="object 39"/>
          <p:cNvSpPr/>
          <p:nvPr/>
        </p:nvSpPr>
        <p:spPr>
          <a:xfrm>
            <a:off x="8986680" y="5810400"/>
            <a:ext cx="285840" cy="3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uk-UA" sz="2200" spc="-7" strike="noStrike">
                <a:solidFill>
                  <a:srgbClr val="0c4d8b"/>
                </a:solidFill>
                <a:latin typeface="Calibri"/>
                <a:ea typeface="DejaVu Sans"/>
              </a:rPr>
              <a:t>х</a:t>
            </a:r>
            <a:r>
              <a:rPr b="1" lang="uk-UA" sz="2200" spc="-1" strike="noStrike">
                <a:solidFill>
                  <a:srgbClr val="0c4d8b"/>
                </a:solidFill>
                <a:latin typeface="Calibri"/>
                <a:ea typeface="DejaVu Sans"/>
              </a:rPr>
              <a:t>8</a:t>
            </a:r>
            <a:endParaRPr b="0" lang="uk-UA" sz="2200" spc="-1" strike="noStrike">
              <a:latin typeface="Arial"/>
            </a:endParaRPr>
          </a:p>
        </p:txBody>
      </p:sp>
      <p:sp>
        <p:nvSpPr>
          <p:cNvPr id="262" name="object 40"/>
          <p:cNvSpPr/>
          <p:nvPr/>
        </p:nvSpPr>
        <p:spPr>
          <a:xfrm>
            <a:off x="92880" y="6673680"/>
            <a:ext cx="272484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uk-UA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1500/2000/2500/3000</a:t>
            </a:r>
            <a:r>
              <a:rPr b="1" lang="uk-UA" sz="2000" spc="-35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uk-UA" sz="2000" spc="-7" strike="noStrike">
                <a:solidFill>
                  <a:srgbClr val="ff0000"/>
                </a:solidFill>
                <a:latin typeface="Calibri"/>
                <a:ea typeface="DejaVu Sans"/>
              </a:rPr>
              <a:t>Вт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263" name="object 41"/>
          <p:cNvSpPr/>
          <p:nvPr/>
        </p:nvSpPr>
        <p:spPr>
          <a:xfrm>
            <a:off x="0" y="0"/>
            <a:ext cx="7589160" cy="1298160"/>
          </a:xfrm>
          <a:custGeom>
            <a:avLst/>
            <a:gdLst/>
            <a:ahLst/>
            <a:rect l="l" t="t" r="r" b="b"/>
            <a:pathLst>
              <a:path w="7590790" h="1299845">
                <a:moveTo>
                  <a:pt x="0" y="1299235"/>
                </a:moveTo>
                <a:lnTo>
                  <a:pt x="7590243" y="1299235"/>
                </a:lnTo>
                <a:lnTo>
                  <a:pt x="7590243" y="0"/>
                </a:lnTo>
                <a:lnTo>
                  <a:pt x="0" y="0"/>
                </a:lnTo>
                <a:lnTo>
                  <a:pt x="0" y="1299235"/>
                </a:lnTo>
                <a:close/>
              </a:path>
            </a:pathLst>
          </a:custGeom>
          <a:solidFill>
            <a:srgbClr val="6dabd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object 42"/>
          <p:cNvSpPr/>
          <p:nvPr/>
        </p:nvSpPr>
        <p:spPr>
          <a:xfrm>
            <a:off x="-27720" y="-13680"/>
            <a:ext cx="6475320" cy="127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12240">
              <a:lnSpc>
                <a:spcPct val="100000"/>
              </a:lnSpc>
              <a:spcBef>
                <a:spcPts val="99"/>
              </a:spcBef>
            </a:pPr>
            <a:r>
              <a:rPr b="1" lang="uk-UA" sz="4400" spc="-12" strike="noStrike">
                <a:solidFill>
                  <a:srgbClr val="002c61"/>
                </a:solidFill>
                <a:latin typeface="Calibri"/>
                <a:ea typeface="DejaVu Sans"/>
              </a:rPr>
              <a:t>Інверторна </a:t>
            </a:r>
            <a:r>
              <a:rPr b="1" lang="uk-UA" sz="4400" spc="-21" strike="noStrike">
                <a:solidFill>
                  <a:srgbClr val="002c61"/>
                </a:solidFill>
                <a:latin typeface="Calibri"/>
                <a:ea typeface="DejaVu Sans"/>
              </a:rPr>
              <a:t>технологія</a:t>
            </a:r>
            <a:r>
              <a:rPr b="1" lang="uk-UA" sz="4400" spc="-7" strike="noStrike">
                <a:solidFill>
                  <a:srgbClr val="002c61"/>
                </a:solidFill>
                <a:latin typeface="Calibri"/>
                <a:ea typeface="DejaVu Sans"/>
              </a:rPr>
              <a:t> </a:t>
            </a:r>
            <a:r>
              <a:rPr b="1" lang="uk-UA" sz="4400" spc="-1" strike="noStrike">
                <a:solidFill>
                  <a:srgbClr val="002c61"/>
                </a:solidFill>
                <a:latin typeface="Calibri"/>
                <a:ea typeface="DejaVu Sans"/>
              </a:rPr>
              <a:t>в</a:t>
            </a:r>
            <a:endParaRPr b="0" lang="uk-UA" sz="4400" spc="-1" strike="noStrike">
              <a:latin typeface="Arial"/>
            </a:endParaRPr>
          </a:p>
        </p:txBody>
      </p:sp>
      <p:sp>
        <p:nvSpPr>
          <p:cNvPr id="265" name="object 43"/>
          <p:cNvSpPr/>
          <p:nvPr/>
        </p:nvSpPr>
        <p:spPr>
          <a:xfrm>
            <a:off x="-27720" y="656640"/>
            <a:ext cx="7241040" cy="68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240">
              <a:lnSpc>
                <a:spcPct val="100000"/>
              </a:lnSpc>
              <a:spcBef>
                <a:spcPts val="99"/>
              </a:spcBef>
            </a:pPr>
            <a:r>
              <a:rPr b="1" lang="uk-UA" sz="4400" spc="-12" strike="noStrike">
                <a:solidFill>
                  <a:srgbClr val="002c61"/>
                </a:solidFill>
                <a:latin typeface="Calibri"/>
                <a:ea typeface="DejaVu Sans"/>
              </a:rPr>
              <a:t>електричних</a:t>
            </a:r>
            <a:r>
              <a:rPr b="1" lang="uk-UA" sz="4400" spc="-60" strike="noStrike">
                <a:solidFill>
                  <a:srgbClr val="002c61"/>
                </a:solidFill>
                <a:latin typeface="Calibri"/>
                <a:ea typeface="DejaVu Sans"/>
              </a:rPr>
              <a:t> </a:t>
            </a:r>
            <a:r>
              <a:rPr b="1" lang="uk-UA" sz="4400" spc="-12" strike="noStrike">
                <a:solidFill>
                  <a:srgbClr val="002c61"/>
                </a:solidFill>
                <a:latin typeface="Calibri"/>
                <a:ea typeface="DejaVu Sans"/>
              </a:rPr>
              <a:t>обігрівачах</a:t>
            </a:r>
            <a:endParaRPr b="0" lang="uk-UA" sz="4400" spc="-1" strike="noStrike">
              <a:latin typeface="Arial"/>
            </a:endParaRPr>
          </a:p>
        </p:txBody>
      </p:sp>
      <p:sp>
        <p:nvSpPr>
          <p:cNvPr id="266" name="object 44"/>
          <p:cNvSpPr/>
          <p:nvPr/>
        </p:nvSpPr>
        <p:spPr>
          <a:xfrm>
            <a:off x="7590960" y="2160"/>
            <a:ext cx="3100320" cy="1295640"/>
          </a:xfrm>
          <a:custGeom>
            <a:avLst/>
            <a:gdLst/>
            <a:ahLst/>
            <a:rect l="l" t="t" r="r" b="b"/>
            <a:pathLst>
              <a:path w="3101975" h="1297305">
                <a:moveTo>
                  <a:pt x="0" y="1297076"/>
                </a:moveTo>
                <a:lnTo>
                  <a:pt x="3101403" y="1297076"/>
                </a:lnTo>
                <a:lnTo>
                  <a:pt x="3101403" y="0"/>
                </a:lnTo>
                <a:lnTo>
                  <a:pt x="0" y="0"/>
                </a:lnTo>
                <a:lnTo>
                  <a:pt x="0" y="1297076"/>
                </a:lnTo>
                <a:close/>
              </a:path>
            </a:pathLst>
          </a:custGeom>
          <a:solidFill>
            <a:srgbClr val="00053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object 45"/>
          <p:cNvSpPr/>
          <p:nvPr/>
        </p:nvSpPr>
        <p:spPr>
          <a:xfrm>
            <a:off x="7602480" y="54720"/>
            <a:ext cx="3076200" cy="116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800" bIns="0">
            <a:spAutoFit/>
          </a:bodyPr>
          <a:p>
            <a:pPr marL="680040" indent="-666360">
              <a:lnSpc>
                <a:spcPct val="100000"/>
              </a:lnSpc>
              <a:spcBef>
                <a:spcPts val="85"/>
              </a:spcBef>
              <a:tabLst>
                <a:tab algn="l" pos="0"/>
              </a:tabLst>
            </a:pPr>
            <a:r>
              <a:rPr b="1" lang="uk-UA" sz="3800" spc="-1" strike="noStrike">
                <a:solidFill>
                  <a:srgbClr val="ffffff"/>
                </a:solidFill>
                <a:latin typeface="Calibri"/>
                <a:ea typeface="DejaVu Sans"/>
              </a:rPr>
              <a:t>Air</a:t>
            </a:r>
            <a:r>
              <a:rPr b="1" lang="uk-UA" sz="3800" spc="-35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b="1" lang="uk-UA" sz="3800" spc="-12" strike="noStrike">
                <a:solidFill>
                  <a:srgbClr val="ffffff"/>
                </a:solidFill>
                <a:latin typeface="Calibri"/>
                <a:ea typeface="DejaVu Sans"/>
              </a:rPr>
              <a:t>Gate</a:t>
            </a:r>
            <a:r>
              <a:rPr b="1" lang="uk-UA" sz="3800" spc="-32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b="1" lang="uk-UA" sz="3800" spc="-7" strike="noStrike">
                <a:solidFill>
                  <a:srgbClr val="ffffff"/>
                </a:solidFill>
                <a:latin typeface="Calibri"/>
                <a:ea typeface="DejaVu Sans"/>
              </a:rPr>
              <a:t>Digital </a:t>
            </a:r>
            <a:r>
              <a:rPr b="1" lang="uk-UA" sz="3800" spc="-846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b="1" lang="uk-UA" sz="3800" spc="-12" strike="noStrike">
                <a:solidFill>
                  <a:srgbClr val="ffffff"/>
                </a:solidFill>
                <a:latin typeface="Calibri"/>
                <a:ea typeface="DejaVu Sans"/>
              </a:rPr>
              <a:t>Inverter</a:t>
            </a:r>
            <a:endParaRPr b="0" lang="uk-UA" sz="3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object 2"/>
          <p:cNvGrpSpPr/>
          <p:nvPr/>
        </p:nvGrpSpPr>
        <p:grpSpPr>
          <a:xfrm>
            <a:off x="0" y="0"/>
            <a:ext cx="10674360" cy="7559640"/>
            <a:chOff x="0" y="0"/>
            <a:chExt cx="10674360" cy="7559640"/>
          </a:xfrm>
        </p:grpSpPr>
        <p:pic>
          <p:nvPicPr>
            <p:cNvPr id="269" name="object 3" descr=""/>
            <p:cNvPicPr/>
            <p:nvPr/>
          </p:nvPicPr>
          <p:blipFill>
            <a:blip r:embed="rId1"/>
            <a:stretch/>
          </p:blipFill>
          <p:spPr>
            <a:xfrm>
              <a:off x="0" y="0"/>
              <a:ext cx="10641240" cy="755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70" name="object 4" descr=""/>
            <p:cNvPicPr/>
            <p:nvPr/>
          </p:nvPicPr>
          <p:blipFill>
            <a:blip r:embed="rId2"/>
            <a:stretch/>
          </p:blipFill>
          <p:spPr>
            <a:xfrm>
              <a:off x="9235080" y="6917400"/>
              <a:ext cx="1439280" cy="6422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71" name="object 5"/>
          <p:cNvSpPr/>
          <p:nvPr/>
        </p:nvSpPr>
        <p:spPr>
          <a:xfrm>
            <a:off x="860040" y="6465600"/>
            <a:ext cx="24901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uk-UA" sz="2400" spc="-12" strike="noStrike">
                <a:solidFill>
                  <a:srgbClr val="ff0000"/>
                </a:solidFill>
                <a:latin typeface="Calibri"/>
                <a:ea typeface="DejaVu Sans"/>
              </a:rPr>
              <a:t>1500/2000/2500</a:t>
            </a:r>
            <a:r>
              <a:rPr b="1" lang="uk-UA" sz="2400" spc="-55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uk-UA" sz="2400" spc="-12" strike="noStrike">
                <a:solidFill>
                  <a:srgbClr val="ff0000"/>
                </a:solidFill>
                <a:latin typeface="Calibri"/>
                <a:ea typeface="DejaVu Sans"/>
              </a:rPr>
              <a:t>Вт</a:t>
            </a:r>
            <a:endParaRPr b="0" lang="uk-UA" sz="2400" spc="-1" strike="noStrike">
              <a:latin typeface="Arial"/>
            </a:endParaRPr>
          </a:p>
        </p:txBody>
      </p:sp>
      <p:grpSp>
        <p:nvGrpSpPr>
          <p:cNvPr id="272" name="object 6"/>
          <p:cNvGrpSpPr/>
          <p:nvPr/>
        </p:nvGrpSpPr>
        <p:grpSpPr>
          <a:xfrm>
            <a:off x="22680" y="3600"/>
            <a:ext cx="10667880" cy="6728400"/>
            <a:chOff x="22680" y="3600"/>
            <a:chExt cx="10667880" cy="6728400"/>
          </a:xfrm>
        </p:grpSpPr>
        <p:pic>
          <p:nvPicPr>
            <p:cNvPr id="273" name="object 7" descr=""/>
            <p:cNvPicPr/>
            <p:nvPr/>
          </p:nvPicPr>
          <p:blipFill>
            <a:blip r:embed="rId3"/>
            <a:stretch/>
          </p:blipFill>
          <p:spPr>
            <a:xfrm>
              <a:off x="6383520" y="1469880"/>
              <a:ext cx="4307040" cy="5262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74" name="object 8" descr=""/>
            <p:cNvPicPr/>
            <p:nvPr/>
          </p:nvPicPr>
          <p:blipFill>
            <a:blip r:embed="rId4"/>
            <a:stretch/>
          </p:blipFill>
          <p:spPr>
            <a:xfrm>
              <a:off x="90000" y="810360"/>
              <a:ext cx="5835240" cy="49564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75" name="object 9"/>
            <p:cNvSpPr/>
            <p:nvPr/>
          </p:nvSpPr>
          <p:spPr>
            <a:xfrm>
              <a:off x="22680" y="3600"/>
              <a:ext cx="8375760" cy="1258200"/>
            </a:xfrm>
            <a:custGeom>
              <a:avLst/>
              <a:gdLst/>
              <a:ahLst/>
              <a:rect l="l" t="t" r="r" b="b"/>
              <a:pathLst>
                <a:path w="8377555" h="1259840">
                  <a:moveTo>
                    <a:pt x="0" y="1259281"/>
                  </a:moveTo>
                  <a:lnTo>
                    <a:pt x="8377555" y="1259281"/>
                  </a:lnTo>
                  <a:lnTo>
                    <a:pt x="8377555" y="0"/>
                  </a:lnTo>
                  <a:lnTo>
                    <a:pt x="0" y="0"/>
                  </a:lnTo>
                  <a:lnTo>
                    <a:pt x="0" y="1259281"/>
                  </a:lnTo>
                  <a:close/>
                </a:path>
              </a:pathLst>
            </a:custGeom>
            <a:solidFill>
              <a:srgbClr val="6dab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76" name="object 10"/>
          <p:cNvSpPr/>
          <p:nvPr/>
        </p:nvSpPr>
        <p:spPr>
          <a:xfrm>
            <a:off x="397440" y="72360"/>
            <a:ext cx="7626960" cy="127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1038960" indent="-102492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1" lang="uk-UA" sz="3600" spc="-15" strike="noStrike">
                <a:solidFill>
                  <a:srgbClr val="000000"/>
                </a:solidFill>
                <a:latin typeface="Calibri"/>
                <a:ea typeface="DejaVu Sans"/>
              </a:rPr>
              <a:t>Конвектори</a:t>
            </a:r>
            <a:r>
              <a:rPr b="1" lang="uk-UA" sz="3600" spc="-2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uk-UA" sz="3600" spc="-7" strike="noStrike">
                <a:solidFill>
                  <a:srgbClr val="000000"/>
                </a:solidFill>
                <a:latin typeface="Calibri"/>
                <a:ea typeface="DejaVu Sans"/>
              </a:rPr>
              <a:t>серії</a:t>
            </a:r>
            <a:r>
              <a:rPr b="1" lang="uk-UA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uk-UA" sz="3600" spc="-7" strike="noStrike">
                <a:solidFill>
                  <a:srgbClr val="000000"/>
                </a:solidFill>
                <a:latin typeface="Calibri"/>
                <a:ea typeface="DejaVu Sans"/>
              </a:rPr>
              <a:t>Rapid</a:t>
            </a:r>
            <a:r>
              <a:rPr b="1" lang="uk-UA" sz="3600" spc="-2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uk-UA" sz="3600" spc="-35" strike="noStrike">
                <a:solidFill>
                  <a:srgbClr val="000000"/>
                </a:solidFill>
                <a:latin typeface="Calibri"/>
                <a:ea typeface="DejaVu Sans"/>
              </a:rPr>
              <a:t>Transformer</a:t>
            </a:r>
            <a:r>
              <a:rPr b="1" lang="uk-UA" sz="3600" spc="12" strike="noStrike">
                <a:solidFill>
                  <a:srgbClr val="000000"/>
                </a:solidFill>
                <a:latin typeface="Calibri"/>
                <a:ea typeface="DejaVu Sans"/>
              </a:rPr>
              <a:t> з</a:t>
            </a:r>
            <a:r>
              <a:rPr b="1" lang="uk-UA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uk-UA" sz="3600" spc="-8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uk-UA" sz="3600" spc="-7" strike="noStrike">
                <a:solidFill>
                  <a:srgbClr val="000000"/>
                </a:solidFill>
                <a:latin typeface="Calibri"/>
                <a:ea typeface="DejaVu Sans"/>
              </a:rPr>
              <a:t>новим </a:t>
            </a:r>
            <a:r>
              <a:rPr b="1" lang="uk-UA" sz="3600" spc="-7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1" lang="uk-UA" sz="3600" spc="-26" strike="noStrike">
                <a:solidFill>
                  <a:srgbClr val="000000"/>
                </a:solidFill>
                <a:latin typeface="Calibri"/>
                <a:ea typeface="DejaVu Sans"/>
              </a:rPr>
              <a:t>блоком</a:t>
            </a:r>
            <a:r>
              <a:rPr b="1" lang="uk-UA" sz="3600" spc="-1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uk-UA" sz="3600" spc="-12" strike="noStrike">
                <a:solidFill>
                  <a:srgbClr val="000000"/>
                </a:solidFill>
                <a:latin typeface="Calibri"/>
                <a:ea typeface="DejaVu Sans"/>
              </a:rPr>
              <a:t>управління</a:t>
            </a:r>
            <a:endParaRPr b="0" lang="uk-UA" sz="3600" spc="-1" strike="noStrike">
              <a:latin typeface="Arial"/>
            </a:endParaRPr>
          </a:p>
        </p:txBody>
      </p:sp>
      <p:sp>
        <p:nvSpPr>
          <p:cNvPr id="277" name="object 11"/>
          <p:cNvSpPr/>
          <p:nvPr/>
        </p:nvSpPr>
        <p:spPr>
          <a:xfrm>
            <a:off x="8442720" y="1800"/>
            <a:ext cx="2247840" cy="1261080"/>
          </a:xfrm>
          <a:custGeom>
            <a:avLst/>
            <a:gdLst/>
            <a:ahLst/>
            <a:rect l="l" t="t" r="r" b="b"/>
            <a:pathLst>
              <a:path w="2249804" h="1263015">
                <a:moveTo>
                  <a:pt x="0" y="1262875"/>
                </a:moveTo>
                <a:lnTo>
                  <a:pt x="2249639" y="1262875"/>
                </a:lnTo>
                <a:lnTo>
                  <a:pt x="2249639" y="0"/>
                </a:lnTo>
                <a:lnTo>
                  <a:pt x="0" y="0"/>
                </a:lnTo>
                <a:lnTo>
                  <a:pt x="0" y="1262875"/>
                </a:lnTo>
                <a:close/>
              </a:path>
            </a:pathLst>
          </a:custGeom>
          <a:solidFill>
            <a:srgbClr val="00053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object 12"/>
          <p:cNvSpPr/>
          <p:nvPr/>
        </p:nvSpPr>
        <p:spPr>
          <a:xfrm>
            <a:off x="8533080" y="133560"/>
            <a:ext cx="1975680" cy="98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 indent="47736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1" lang="uk-UA" sz="3200" spc="-12" strike="noStrike">
                <a:solidFill>
                  <a:srgbClr val="ffffff"/>
                </a:solidFill>
                <a:latin typeface="Calibri"/>
                <a:ea typeface="DejaVu Sans"/>
              </a:rPr>
              <a:t>Digital </a:t>
            </a:r>
            <a:r>
              <a:rPr b="1" lang="uk-UA" sz="3200" spc="-7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b="1" lang="uk-UA" sz="3200" spc="-21" strike="noStrike">
                <a:solidFill>
                  <a:srgbClr val="ffffff"/>
                </a:solidFill>
                <a:latin typeface="Calibri"/>
                <a:ea typeface="DejaVu Sans"/>
              </a:rPr>
              <a:t>Inverter</a:t>
            </a:r>
            <a:r>
              <a:rPr b="1" lang="uk-UA" sz="3200" spc="-97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b="1" lang="uk-UA" sz="3200" spc="-7" strike="noStrike">
                <a:solidFill>
                  <a:srgbClr val="ffffff"/>
                </a:solidFill>
                <a:latin typeface="Calibri"/>
                <a:ea typeface="DejaVu Sans"/>
              </a:rPr>
              <a:t>3.0</a:t>
            </a:r>
            <a:endParaRPr b="0" lang="uk-UA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object 2" descr=""/>
          <p:cNvPicPr/>
          <p:nvPr/>
        </p:nvPicPr>
        <p:blipFill>
          <a:blip r:embed="rId1"/>
          <a:stretch/>
        </p:blipFill>
        <p:spPr>
          <a:xfrm>
            <a:off x="7045920" y="1261440"/>
            <a:ext cx="3645000" cy="5180400"/>
          </a:xfrm>
          <a:prstGeom prst="rect">
            <a:avLst/>
          </a:prstGeom>
          <a:ln w="0">
            <a:noFill/>
          </a:ln>
        </p:spPr>
      </p:pic>
      <p:sp>
        <p:nvSpPr>
          <p:cNvPr id="280" name="object 3"/>
          <p:cNvSpPr/>
          <p:nvPr/>
        </p:nvSpPr>
        <p:spPr>
          <a:xfrm>
            <a:off x="0" y="1261080"/>
            <a:ext cx="6951600" cy="6297480"/>
          </a:xfrm>
          <a:custGeom>
            <a:avLst/>
            <a:gdLst/>
            <a:ahLst/>
            <a:rect l="l" t="t" r="r" b="b"/>
            <a:pathLst>
              <a:path w="6953250" h="6299200">
                <a:moveTo>
                  <a:pt x="0" y="6298920"/>
                </a:moveTo>
                <a:lnTo>
                  <a:pt x="6953034" y="6298920"/>
                </a:lnTo>
                <a:lnTo>
                  <a:pt x="6953034" y="0"/>
                </a:lnTo>
                <a:lnTo>
                  <a:pt x="0" y="0"/>
                </a:lnTo>
                <a:lnTo>
                  <a:pt x="0" y="6298920"/>
                </a:lnTo>
                <a:close/>
              </a:path>
            </a:pathLst>
          </a:custGeom>
          <a:solidFill>
            <a:srgbClr val="dbdc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object 4"/>
          <p:cNvSpPr/>
          <p:nvPr/>
        </p:nvSpPr>
        <p:spPr>
          <a:xfrm>
            <a:off x="1260000" y="2880360"/>
            <a:ext cx="2279160" cy="69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 indent="1050120" algn="r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uk-UA" sz="1500" spc="-7" strike="noStrike">
                <a:solidFill>
                  <a:srgbClr val="221e1f"/>
                </a:solidFill>
                <a:latin typeface="Arial"/>
                <a:ea typeface="DejaVu Sans"/>
              </a:rPr>
              <a:t>Вперше</a:t>
            </a:r>
            <a:r>
              <a:rPr b="0" lang="uk-UA" sz="1500" spc="-66" strike="noStrike">
                <a:solidFill>
                  <a:srgbClr val="221e1f"/>
                </a:solidFill>
                <a:latin typeface="Arial"/>
                <a:ea typeface="DejaVu Sans"/>
              </a:rPr>
              <a:t> у</a:t>
            </a:r>
            <a:r>
              <a:rPr b="0" lang="uk-UA" sz="1500" spc="-1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0" lang="uk-UA" sz="1500" spc="-406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0" lang="uk-UA" sz="1500" spc="-1" strike="noStrike">
                <a:solidFill>
                  <a:srgbClr val="221e1f"/>
                </a:solidFill>
                <a:latin typeface="Arial"/>
                <a:ea typeface="DejaVu Sans"/>
              </a:rPr>
              <a:t>світі</a:t>
            </a:r>
            <a:r>
              <a:rPr b="0" lang="uk-UA" sz="1500" spc="372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0" lang="uk-UA" sz="1500" spc="-1" strike="noStrike">
                <a:solidFill>
                  <a:srgbClr val="221e1f"/>
                </a:solidFill>
                <a:latin typeface="Arial"/>
                <a:ea typeface="DejaVu Sans"/>
              </a:rPr>
              <a:t>в е</a:t>
            </a:r>
            <a:r>
              <a:rPr b="0" lang="uk-UA" sz="1500" spc="-12" strike="noStrike">
                <a:solidFill>
                  <a:srgbClr val="221e1f"/>
                </a:solidFill>
                <a:latin typeface="Arial"/>
                <a:ea typeface="DejaVu Sans"/>
              </a:rPr>
              <a:t>лектричних</a:t>
            </a:r>
            <a:endParaRPr b="0" lang="uk-UA" sz="1500" spc="-1" strike="noStrike">
              <a:latin typeface="Arial"/>
            </a:endParaRPr>
          </a:p>
          <a:p>
            <a:pPr marL="12600" indent="1050120" algn="r">
              <a:lnSpc>
                <a:spcPct val="100000"/>
              </a:lnSpc>
              <a:tabLst>
                <a:tab algn="l" pos="0"/>
              </a:tabLst>
            </a:pPr>
            <a:r>
              <a:rPr b="0" lang="uk-UA" sz="1500" spc="-21" strike="noStrike">
                <a:solidFill>
                  <a:srgbClr val="221e1f"/>
                </a:solidFill>
                <a:latin typeface="Arial"/>
                <a:ea typeface="DejaVu Sans"/>
              </a:rPr>
              <a:t>обігрівачах</a:t>
            </a:r>
            <a:endParaRPr b="0" lang="uk-UA" sz="1500" spc="-1" strike="noStrike">
              <a:latin typeface="Arial"/>
            </a:endParaRPr>
          </a:p>
        </p:txBody>
      </p:sp>
      <p:sp>
        <p:nvSpPr>
          <p:cNvPr id="282" name="object 5"/>
          <p:cNvSpPr/>
          <p:nvPr/>
        </p:nvSpPr>
        <p:spPr>
          <a:xfrm>
            <a:off x="623520" y="3965040"/>
            <a:ext cx="2915280" cy="60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040" bIns="0">
            <a:spAutoFit/>
          </a:bodyPr>
          <a:p>
            <a:pPr algn="r">
              <a:lnSpc>
                <a:spcPct val="100000"/>
              </a:lnSpc>
              <a:spcBef>
                <a:spcPts val="111"/>
              </a:spcBef>
            </a:pPr>
            <a:r>
              <a:rPr b="1" lang="uk-UA" sz="1050" spc="-7" strike="noStrike">
                <a:solidFill>
                  <a:srgbClr val="00053d"/>
                </a:solidFill>
                <a:latin typeface="Arial"/>
                <a:ea typeface="DejaVu Sans"/>
              </a:rPr>
              <a:t>Найбільший кольоровий дисплей</a:t>
            </a:r>
            <a:r>
              <a:rPr b="1" lang="uk-UA" sz="1050" spc="-15" strike="noStrike">
                <a:solidFill>
                  <a:srgbClr val="00053d"/>
                </a:solidFill>
                <a:latin typeface="Arial"/>
                <a:ea typeface="DejaVu Sans"/>
              </a:rPr>
              <a:t> </a:t>
            </a:r>
            <a:r>
              <a:rPr b="1" lang="uk-UA" sz="1050" spc="-1" strike="noStrike">
                <a:solidFill>
                  <a:srgbClr val="00053d"/>
                </a:solidFill>
                <a:latin typeface="Arial"/>
                <a:ea typeface="DejaVu Sans"/>
              </a:rPr>
              <a:t>в</a:t>
            </a:r>
            <a:r>
              <a:rPr b="1" lang="uk-UA" sz="1050" spc="-21" strike="noStrike">
                <a:solidFill>
                  <a:srgbClr val="00053d"/>
                </a:solidFill>
                <a:latin typeface="Arial"/>
                <a:ea typeface="DejaVu Sans"/>
              </a:rPr>
              <a:t> </a:t>
            </a:r>
            <a:r>
              <a:rPr b="1" lang="uk-UA" sz="1050" spc="-1" strike="noStrike">
                <a:solidFill>
                  <a:srgbClr val="00053d"/>
                </a:solidFill>
                <a:latin typeface="Arial"/>
                <a:ea typeface="DejaVu Sans"/>
              </a:rPr>
              <a:t>класі</a:t>
            </a:r>
            <a:endParaRPr b="0" lang="uk-UA" sz="1050" spc="-1" strike="noStrike">
              <a:latin typeface="Arial"/>
            </a:endParaRPr>
          </a:p>
          <a:p>
            <a:pPr marL="525960" indent="-152640" algn="r">
              <a:lnSpc>
                <a:spcPts val="1171"/>
              </a:lnSpc>
              <a:spcBef>
                <a:spcPts val="11"/>
              </a:spcBef>
              <a:tabLst>
                <a:tab algn="l" pos="0"/>
              </a:tabLst>
            </a:pPr>
            <a:r>
              <a:rPr b="0" lang="uk-UA" sz="950" spc="-1" strike="noStrike">
                <a:solidFill>
                  <a:srgbClr val="221e1f"/>
                </a:solidFill>
                <a:latin typeface="Arial"/>
                <a:ea typeface="DejaVu Sans"/>
              </a:rPr>
              <a:t>Ще більш плавне регулювання потужності </a:t>
            </a:r>
            <a:r>
              <a:rPr b="0" lang="uk-UA" sz="950" spc="1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0" lang="uk-UA" sz="950" spc="-1" strike="noStrike">
                <a:solidFill>
                  <a:srgbClr val="221e1f"/>
                </a:solidFill>
                <a:latin typeface="Arial"/>
                <a:ea typeface="DejaVu Sans"/>
              </a:rPr>
              <a:t>та</a:t>
            </a:r>
            <a:r>
              <a:rPr b="0" lang="uk-UA" sz="950" spc="1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0" lang="uk-UA" sz="950" spc="-7" strike="noStrike">
                <a:solidFill>
                  <a:srgbClr val="221e1f"/>
                </a:solidFill>
                <a:latin typeface="Arial"/>
                <a:ea typeface="DejaVu Sans"/>
              </a:rPr>
              <a:t>точне</a:t>
            </a:r>
            <a:r>
              <a:rPr b="0" lang="uk-UA" sz="950" spc="-12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0" lang="uk-UA" sz="950" spc="-7" strike="noStrike">
                <a:solidFill>
                  <a:srgbClr val="221e1f"/>
                </a:solidFill>
                <a:latin typeface="Arial"/>
                <a:ea typeface="DejaVu Sans"/>
              </a:rPr>
              <a:t>підтримання</a:t>
            </a:r>
            <a:r>
              <a:rPr b="0" lang="uk-UA" sz="950" spc="-1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0" lang="uk-UA" sz="950" spc="-7" strike="noStrike">
                <a:solidFill>
                  <a:srgbClr val="221e1f"/>
                </a:solidFill>
                <a:latin typeface="Arial"/>
                <a:ea typeface="DejaVu Sans"/>
              </a:rPr>
              <a:t>температури.</a:t>
            </a:r>
            <a:r>
              <a:rPr b="0" lang="uk-UA" sz="950" spc="21" strike="noStrike">
                <a:solidFill>
                  <a:srgbClr val="221e1f"/>
                </a:solidFill>
                <a:latin typeface="Arial"/>
                <a:ea typeface="DejaVu Sans"/>
              </a:rPr>
              <a:t> Щ</a:t>
            </a:r>
            <a:r>
              <a:rPr b="0" lang="uk-UA" sz="950" spc="-1" strike="noStrike">
                <a:solidFill>
                  <a:srgbClr val="221e1f"/>
                </a:solidFill>
                <a:latin typeface="Arial"/>
                <a:ea typeface="DejaVu Sans"/>
              </a:rPr>
              <a:t>е</a:t>
            </a:r>
            <a:endParaRPr b="0" lang="uk-UA" sz="950" spc="-1" strike="noStrike">
              <a:latin typeface="Arial"/>
            </a:endParaRPr>
          </a:p>
          <a:p>
            <a:pPr marL="525960" indent="-152640" algn="r">
              <a:lnSpc>
                <a:spcPts val="1074"/>
              </a:lnSpc>
              <a:tabLst>
                <a:tab algn="l" pos="0"/>
              </a:tabLst>
            </a:pPr>
            <a:r>
              <a:rPr b="0" lang="uk-UA" sz="950" spc="-1" strike="noStrike">
                <a:solidFill>
                  <a:srgbClr val="221e1f"/>
                </a:solidFill>
                <a:latin typeface="Arial"/>
                <a:ea typeface="DejaVu Sans"/>
              </a:rPr>
              <a:t>більше</a:t>
            </a:r>
            <a:r>
              <a:rPr b="0" lang="uk-UA" sz="950" spc="-55" strike="noStrike">
                <a:solidFill>
                  <a:srgbClr val="221e1f"/>
                </a:solidFill>
                <a:latin typeface="Arial"/>
                <a:ea typeface="DejaVu Sans"/>
              </a:rPr>
              <a:t> е</a:t>
            </a:r>
            <a:r>
              <a:rPr b="0" lang="uk-UA" sz="950" spc="-1" strike="noStrike">
                <a:solidFill>
                  <a:srgbClr val="221e1f"/>
                </a:solidFill>
                <a:latin typeface="Arial"/>
                <a:ea typeface="DejaVu Sans"/>
              </a:rPr>
              <a:t>кономії</a:t>
            </a:r>
            <a:endParaRPr b="0" lang="uk-UA" sz="950" spc="-1" strike="noStrike">
              <a:latin typeface="Arial"/>
            </a:endParaRPr>
          </a:p>
        </p:txBody>
      </p:sp>
      <p:sp>
        <p:nvSpPr>
          <p:cNvPr id="283" name="object 6"/>
          <p:cNvSpPr/>
          <p:nvPr/>
        </p:nvSpPr>
        <p:spPr>
          <a:xfrm>
            <a:off x="798840" y="4711680"/>
            <a:ext cx="2740680" cy="156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040" bIns="0">
            <a:spAutoFit/>
          </a:bodyPr>
          <a:p>
            <a:pPr algn="r">
              <a:lnSpc>
                <a:spcPct val="100000"/>
              </a:lnSpc>
              <a:spcBef>
                <a:spcPts val="111"/>
              </a:spcBef>
            </a:pPr>
            <a:r>
              <a:rPr b="1" lang="uk-UA" sz="1050" spc="-12" strike="noStrike">
                <a:solidFill>
                  <a:srgbClr val="00053d"/>
                </a:solidFill>
                <a:latin typeface="Arial"/>
                <a:ea typeface="DejaVu Sans"/>
              </a:rPr>
              <a:t>Індивідуальне </a:t>
            </a:r>
            <a:r>
              <a:rPr b="1" lang="uk-UA" sz="1050" spc="-7" strike="noStrike">
                <a:solidFill>
                  <a:srgbClr val="00053d"/>
                </a:solidFill>
                <a:latin typeface="Arial"/>
                <a:ea typeface="DejaVu Sans"/>
              </a:rPr>
              <a:t>програмування</a:t>
            </a:r>
            <a:endParaRPr b="0" lang="uk-UA" sz="105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uk-UA" sz="950" spc="-1" strike="noStrike">
                <a:solidFill>
                  <a:srgbClr val="221e1f"/>
                </a:solidFill>
                <a:latin typeface="Arial"/>
                <a:ea typeface="DejaVu Sans"/>
              </a:rPr>
              <a:t>24/7 </a:t>
            </a:r>
            <a:r>
              <a:rPr b="0" lang="uk-UA" sz="950" spc="-12" strike="noStrike">
                <a:solidFill>
                  <a:srgbClr val="221e1f"/>
                </a:solidFill>
                <a:latin typeface="Arial"/>
                <a:ea typeface="DejaVu Sans"/>
              </a:rPr>
              <a:t>обігрівач</a:t>
            </a:r>
            <a:r>
              <a:rPr b="0" lang="uk-UA" sz="950" spc="-1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0" lang="uk-UA" sz="950" spc="-12" strike="noStrike">
                <a:solidFill>
                  <a:srgbClr val="221e1f"/>
                </a:solidFill>
                <a:latin typeface="Arial"/>
                <a:ea typeface="DejaVu Sans"/>
              </a:rPr>
              <a:t>підлаштовується</a:t>
            </a:r>
            <a:r>
              <a:rPr b="0" lang="uk-UA" sz="950" spc="-15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0" lang="uk-UA" sz="950" spc="-12" strike="noStrike">
                <a:solidFill>
                  <a:srgbClr val="221e1f"/>
                </a:solidFill>
                <a:latin typeface="Arial"/>
                <a:ea typeface="DejaVu Sans"/>
              </a:rPr>
              <a:t>під</a:t>
            </a:r>
            <a:r>
              <a:rPr b="0" lang="uk-UA" sz="950" spc="12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0" lang="uk-UA" sz="950" spc="-1" strike="noStrike">
                <a:solidFill>
                  <a:srgbClr val="221e1f"/>
                </a:solidFill>
                <a:latin typeface="Arial"/>
                <a:ea typeface="DejaVu Sans"/>
              </a:rPr>
              <a:t>ваш</a:t>
            </a:r>
            <a:endParaRPr b="0" lang="uk-UA" sz="95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31"/>
              </a:spcBef>
            </a:pPr>
            <a:r>
              <a:rPr b="0" lang="uk-UA" sz="950" spc="-1" strike="noStrike">
                <a:solidFill>
                  <a:srgbClr val="221e1f"/>
                </a:solidFill>
                <a:latin typeface="Arial"/>
                <a:ea typeface="DejaVu Sans"/>
              </a:rPr>
              <a:t>ритм життя</a:t>
            </a:r>
            <a:endParaRPr b="0" lang="uk-UA" sz="950" spc="-1" strike="noStrike">
              <a:latin typeface="Arial"/>
            </a:endParaRPr>
          </a:p>
          <a:p>
            <a:pPr marL="12600" indent="1162080">
              <a:lnSpc>
                <a:spcPct val="200000"/>
              </a:lnSpc>
              <a:spcBef>
                <a:spcPts val="210"/>
              </a:spcBef>
              <a:tabLst>
                <a:tab algn="l" pos="0"/>
              </a:tabLst>
            </a:pPr>
            <a:r>
              <a:rPr b="1" lang="uk-UA" sz="1050" spc="-7" strike="noStrike">
                <a:solidFill>
                  <a:srgbClr val="00053d"/>
                </a:solidFill>
                <a:latin typeface="Arial"/>
                <a:ea typeface="DejaVu Sans"/>
              </a:rPr>
              <a:t>Датчик від</a:t>
            </a:r>
            <a:r>
              <a:rPr b="1" lang="uk-UA" sz="1050" spc="-15" strike="noStrike">
                <a:solidFill>
                  <a:srgbClr val="00053d"/>
                </a:solidFill>
                <a:latin typeface="Arial"/>
                <a:ea typeface="DejaVu Sans"/>
              </a:rPr>
              <a:t>критого ві</a:t>
            </a:r>
            <a:r>
              <a:rPr b="1" lang="uk-UA" sz="1050" spc="-1" strike="noStrike">
                <a:solidFill>
                  <a:srgbClr val="00053d"/>
                </a:solidFill>
                <a:latin typeface="Arial"/>
                <a:ea typeface="DejaVu Sans"/>
              </a:rPr>
              <a:t>кна </a:t>
            </a:r>
            <a:r>
              <a:rPr b="1" lang="uk-UA" sz="1050" spc="-282" strike="noStrike">
                <a:solidFill>
                  <a:srgbClr val="00053d"/>
                </a:solidFill>
                <a:latin typeface="Arial"/>
                <a:ea typeface="DejaVu Sans"/>
              </a:rPr>
              <a:t> </a:t>
            </a:r>
            <a:r>
              <a:rPr b="1" lang="uk-UA" sz="1050" spc="-12" strike="noStrike">
                <a:solidFill>
                  <a:srgbClr val="00053d"/>
                </a:solidFill>
                <a:latin typeface="Arial"/>
                <a:ea typeface="DejaVu Sans"/>
              </a:rPr>
              <a:t>Ємнісні</a:t>
            </a:r>
            <a:r>
              <a:rPr b="1" lang="uk-UA" sz="1050" spc="-21" strike="noStrike">
                <a:solidFill>
                  <a:srgbClr val="00053d"/>
                </a:solidFill>
                <a:latin typeface="Arial"/>
                <a:ea typeface="DejaVu Sans"/>
              </a:rPr>
              <a:t> </a:t>
            </a:r>
            <a:r>
              <a:rPr b="1" lang="uk-UA" sz="1050" spc="-7" strike="noStrike">
                <a:solidFill>
                  <a:srgbClr val="00053d"/>
                </a:solidFill>
                <a:latin typeface="Arial"/>
                <a:ea typeface="DejaVu Sans"/>
              </a:rPr>
              <a:t>сенсорні</a:t>
            </a:r>
            <a:r>
              <a:rPr b="1" lang="uk-UA" sz="1050" spc="-15" strike="noStrike">
                <a:solidFill>
                  <a:srgbClr val="00053d"/>
                </a:solidFill>
                <a:latin typeface="Arial"/>
                <a:ea typeface="DejaVu Sans"/>
              </a:rPr>
              <a:t> </a:t>
            </a:r>
            <a:r>
              <a:rPr b="1" lang="uk-UA" sz="1050" spc="-7" strike="noStrike">
                <a:solidFill>
                  <a:srgbClr val="00053d"/>
                </a:solidFill>
                <a:latin typeface="Arial"/>
                <a:ea typeface="DejaVu Sans"/>
              </a:rPr>
              <a:t>кнопки</a:t>
            </a:r>
            <a:r>
              <a:rPr b="1" lang="uk-UA" sz="1050" spc="-15" strike="noStrike">
                <a:solidFill>
                  <a:srgbClr val="00053d"/>
                </a:solidFill>
                <a:latin typeface="Arial"/>
                <a:ea typeface="DejaVu Sans"/>
              </a:rPr>
              <a:t> </a:t>
            </a:r>
            <a:r>
              <a:rPr b="1" lang="uk-UA" sz="1050" spc="-1" strike="noStrike">
                <a:solidFill>
                  <a:srgbClr val="00053d"/>
                </a:solidFill>
                <a:latin typeface="Arial"/>
                <a:ea typeface="DejaVu Sans"/>
              </a:rPr>
              <a:t>Soft</a:t>
            </a:r>
            <a:r>
              <a:rPr b="1" lang="uk-UA" sz="1050" spc="-21" strike="noStrike">
                <a:solidFill>
                  <a:srgbClr val="00053d"/>
                </a:solidFill>
                <a:latin typeface="Arial"/>
                <a:ea typeface="DejaVu Sans"/>
              </a:rPr>
              <a:t> </a:t>
            </a:r>
            <a:r>
              <a:rPr b="1" lang="uk-UA" sz="1050" spc="-35" strike="noStrike">
                <a:solidFill>
                  <a:srgbClr val="00053d"/>
                </a:solidFill>
                <a:latin typeface="Arial"/>
                <a:ea typeface="DejaVu Sans"/>
              </a:rPr>
              <a:t>Touch</a:t>
            </a:r>
            <a:endParaRPr b="0" lang="uk-UA" sz="1050" spc="-1" strike="noStrike">
              <a:latin typeface="Arial"/>
            </a:endParaRPr>
          </a:p>
          <a:p>
            <a:pPr marL="1939320" indent="-75600" algn="r">
              <a:lnSpc>
                <a:spcPct val="100000"/>
              </a:lnSpc>
              <a:spcBef>
                <a:spcPts val="876"/>
              </a:spcBef>
              <a:tabLst>
                <a:tab algn="l" pos="0"/>
              </a:tabLst>
            </a:pPr>
            <a:r>
              <a:rPr b="1" lang="uk-UA" sz="1050" spc="-1" strike="noStrike">
                <a:solidFill>
                  <a:srgbClr val="00053d"/>
                </a:solidFill>
                <a:latin typeface="Arial"/>
                <a:ea typeface="DejaVu Sans"/>
              </a:rPr>
              <a:t>І</a:t>
            </a:r>
            <a:r>
              <a:rPr b="1" lang="uk-UA" sz="1050" spc="-12" strike="noStrike">
                <a:solidFill>
                  <a:srgbClr val="00053d"/>
                </a:solidFill>
                <a:latin typeface="Arial"/>
                <a:ea typeface="DejaVu Sans"/>
              </a:rPr>
              <a:t>н</a:t>
            </a:r>
            <a:r>
              <a:rPr b="1" lang="uk-UA" sz="1050" spc="7" strike="noStrike">
                <a:solidFill>
                  <a:srgbClr val="00053d"/>
                </a:solidFill>
                <a:latin typeface="Arial"/>
                <a:ea typeface="DejaVu Sans"/>
              </a:rPr>
              <a:t>т</a:t>
            </a:r>
            <a:r>
              <a:rPr b="1" lang="uk-UA" sz="1050" spc="-7" strike="noStrike">
                <a:solidFill>
                  <a:srgbClr val="00053d"/>
                </a:solidFill>
                <a:latin typeface="Arial"/>
                <a:ea typeface="DejaVu Sans"/>
              </a:rPr>
              <a:t>у</a:t>
            </a:r>
            <a:r>
              <a:rPr b="1" lang="uk-UA" sz="1050" spc="-1" strike="noStrike">
                <a:solidFill>
                  <a:srgbClr val="00053d"/>
                </a:solidFill>
                <a:latin typeface="Arial"/>
                <a:ea typeface="DejaVu Sans"/>
              </a:rPr>
              <a:t>і</a:t>
            </a:r>
            <a:r>
              <a:rPr b="1" lang="uk-UA" sz="1050" spc="-7" strike="noStrike">
                <a:solidFill>
                  <a:srgbClr val="00053d"/>
                </a:solidFill>
                <a:latin typeface="Arial"/>
                <a:ea typeface="DejaVu Sans"/>
              </a:rPr>
              <a:t>т</a:t>
            </a:r>
            <a:r>
              <a:rPr b="1" lang="uk-UA" sz="1050" spc="-1" strike="noStrike">
                <a:solidFill>
                  <a:srgbClr val="00053d"/>
                </a:solidFill>
                <a:latin typeface="Arial"/>
                <a:ea typeface="DejaVu Sans"/>
              </a:rPr>
              <a:t>и</a:t>
            </a:r>
            <a:r>
              <a:rPr b="1" lang="uk-UA" sz="1050" spc="-12" strike="noStrike">
                <a:solidFill>
                  <a:srgbClr val="00053d"/>
                </a:solidFill>
                <a:latin typeface="Arial"/>
                <a:ea typeface="DejaVu Sans"/>
              </a:rPr>
              <a:t>вн</a:t>
            </a:r>
            <a:r>
              <a:rPr b="1" lang="uk-UA" sz="1050" spc="-1" strike="noStrike">
                <a:solidFill>
                  <a:srgbClr val="00053d"/>
                </a:solidFill>
                <a:latin typeface="Arial"/>
                <a:ea typeface="DejaVu Sans"/>
              </a:rPr>
              <a:t>е  у</a:t>
            </a:r>
            <a:r>
              <a:rPr b="1" lang="uk-UA" sz="1050" spc="-12" strike="noStrike">
                <a:solidFill>
                  <a:srgbClr val="00053d"/>
                </a:solidFill>
                <a:latin typeface="Arial"/>
                <a:ea typeface="DejaVu Sans"/>
              </a:rPr>
              <a:t>п</a:t>
            </a:r>
            <a:r>
              <a:rPr b="1" lang="uk-UA" sz="1050" spc="-1" strike="noStrike">
                <a:solidFill>
                  <a:srgbClr val="00053d"/>
                </a:solidFill>
                <a:latin typeface="Arial"/>
                <a:ea typeface="DejaVu Sans"/>
              </a:rPr>
              <a:t>ра</a:t>
            </a:r>
            <a:r>
              <a:rPr b="1" lang="uk-UA" sz="1050" spc="-12" strike="noStrike">
                <a:solidFill>
                  <a:srgbClr val="00053d"/>
                </a:solidFill>
                <a:latin typeface="Arial"/>
                <a:ea typeface="DejaVu Sans"/>
              </a:rPr>
              <a:t>вл</a:t>
            </a:r>
            <a:r>
              <a:rPr b="1" lang="uk-UA" sz="1050" spc="-1" strike="noStrike">
                <a:solidFill>
                  <a:srgbClr val="00053d"/>
                </a:solidFill>
                <a:latin typeface="Arial"/>
                <a:ea typeface="DejaVu Sans"/>
              </a:rPr>
              <a:t>іння</a:t>
            </a:r>
            <a:endParaRPr b="0" lang="uk-UA" sz="1050" spc="-1" strike="noStrike">
              <a:latin typeface="Arial"/>
            </a:endParaRPr>
          </a:p>
        </p:txBody>
      </p:sp>
      <p:grpSp>
        <p:nvGrpSpPr>
          <p:cNvPr id="284" name="object 7"/>
          <p:cNvGrpSpPr/>
          <p:nvPr/>
        </p:nvGrpSpPr>
        <p:grpSpPr>
          <a:xfrm>
            <a:off x="0" y="0"/>
            <a:ext cx="10690200" cy="5908320"/>
            <a:chOff x="0" y="0"/>
            <a:chExt cx="10690200" cy="5908320"/>
          </a:xfrm>
        </p:grpSpPr>
        <p:pic>
          <p:nvPicPr>
            <p:cNvPr id="285" name="object 8" descr=""/>
            <p:cNvPicPr/>
            <p:nvPr/>
          </p:nvPicPr>
          <p:blipFill>
            <a:blip r:embed="rId2"/>
            <a:stretch/>
          </p:blipFill>
          <p:spPr>
            <a:xfrm>
              <a:off x="6110640" y="2926800"/>
              <a:ext cx="1334520" cy="1276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86" name="object 9"/>
            <p:cNvSpPr/>
            <p:nvPr/>
          </p:nvSpPr>
          <p:spPr>
            <a:xfrm>
              <a:off x="2948040" y="4666320"/>
              <a:ext cx="565920" cy="1242000"/>
            </a:xfrm>
            <a:custGeom>
              <a:avLst/>
              <a:gdLst/>
              <a:ahLst/>
              <a:rect l="l" t="t" r="r" b="b"/>
              <a:pathLst>
                <a:path w="567689" h="1243964">
                  <a:moveTo>
                    <a:pt x="567359" y="0"/>
                  </a:moveTo>
                  <a:lnTo>
                    <a:pt x="0" y="0"/>
                  </a:lnTo>
                  <a:moveTo>
                    <a:pt x="567359" y="610552"/>
                  </a:moveTo>
                  <a:lnTo>
                    <a:pt x="0" y="610552"/>
                  </a:lnTo>
                  <a:moveTo>
                    <a:pt x="567359" y="905040"/>
                  </a:moveTo>
                  <a:lnTo>
                    <a:pt x="0" y="905040"/>
                  </a:lnTo>
                  <a:moveTo>
                    <a:pt x="567359" y="1243799"/>
                  </a:moveTo>
                  <a:lnTo>
                    <a:pt x="0" y="1243799"/>
                  </a:lnTo>
                </a:path>
              </a:pathLst>
            </a:custGeom>
            <a:noFill/>
            <a:ln w="12599">
              <a:solidFill>
                <a:srgbClr val="00053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7" name="object 10"/>
            <p:cNvSpPr/>
            <p:nvPr/>
          </p:nvSpPr>
          <p:spPr>
            <a:xfrm>
              <a:off x="0" y="0"/>
              <a:ext cx="10690200" cy="1258560"/>
            </a:xfrm>
            <a:custGeom>
              <a:avLst/>
              <a:gdLst/>
              <a:ahLst/>
              <a:rect l="l" t="t" r="r" b="b"/>
              <a:pathLst>
                <a:path w="10692130" h="1260475">
                  <a:moveTo>
                    <a:pt x="0" y="1260360"/>
                  </a:moveTo>
                  <a:lnTo>
                    <a:pt x="10692003" y="1260360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260360"/>
                  </a:lnTo>
                  <a:close/>
                </a:path>
              </a:pathLst>
            </a:custGeom>
            <a:solidFill>
              <a:srgbClr val="6dab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88" name="object 11"/>
          <p:cNvSpPr/>
          <p:nvPr/>
        </p:nvSpPr>
        <p:spPr>
          <a:xfrm>
            <a:off x="4588560" y="2944080"/>
            <a:ext cx="1445400" cy="145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 indent="600840" algn="r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1" lang="uk-UA" sz="1050" spc="-46" strike="noStrike">
                <a:solidFill>
                  <a:srgbClr val="00053d"/>
                </a:solidFill>
                <a:latin typeface="Arial"/>
                <a:ea typeface="DejaVu Sans"/>
              </a:rPr>
              <a:t>У</a:t>
            </a:r>
            <a:r>
              <a:rPr b="1" lang="uk-UA" sz="1050" spc="-21" strike="noStrike">
                <a:solidFill>
                  <a:srgbClr val="00053d"/>
                </a:solidFill>
                <a:latin typeface="Arial"/>
                <a:ea typeface="DejaVu Sans"/>
              </a:rPr>
              <a:t>ні</a:t>
            </a:r>
            <a:r>
              <a:rPr b="1" lang="uk-UA" sz="1050" spc="-12" strike="noStrike">
                <a:solidFill>
                  <a:srgbClr val="00053d"/>
                </a:solidFill>
                <a:latin typeface="Arial"/>
                <a:ea typeface="DejaVu Sans"/>
              </a:rPr>
              <a:t>к</a:t>
            </a:r>
            <a:r>
              <a:rPr b="1" lang="uk-UA" sz="1050" spc="-7" strike="noStrike">
                <a:solidFill>
                  <a:srgbClr val="00053d"/>
                </a:solidFill>
                <a:latin typeface="Arial"/>
                <a:ea typeface="DejaVu Sans"/>
              </a:rPr>
              <a:t>а</a:t>
            </a:r>
            <a:r>
              <a:rPr b="1" lang="uk-UA" sz="1050" spc="-1" strike="noStrike">
                <a:solidFill>
                  <a:srgbClr val="00053d"/>
                </a:solidFill>
                <a:latin typeface="Arial"/>
                <a:ea typeface="DejaVu Sans"/>
              </a:rPr>
              <a:t>л</a:t>
            </a:r>
            <a:r>
              <a:rPr b="1" lang="uk-UA" sz="1050" spc="-12" strike="noStrike">
                <a:solidFill>
                  <a:srgbClr val="00053d"/>
                </a:solidFill>
                <a:latin typeface="Arial"/>
                <a:ea typeface="DejaVu Sans"/>
              </a:rPr>
              <a:t>ь</a:t>
            </a:r>
            <a:r>
              <a:rPr b="1" lang="uk-UA" sz="1050" spc="-21" strike="noStrike">
                <a:solidFill>
                  <a:srgbClr val="00053d"/>
                </a:solidFill>
                <a:latin typeface="Arial"/>
                <a:ea typeface="DejaVu Sans"/>
              </a:rPr>
              <a:t>н</a:t>
            </a:r>
            <a:r>
              <a:rPr b="1" lang="uk-UA" sz="1050" spc="-12" strike="noStrike">
                <a:solidFill>
                  <a:srgbClr val="00053d"/>
                </a:solidFill>
                <a:latin typeface="Arial"/>
                <a:ea typeface="DejaVu Sans"/>
              </a:rPr>
              <a:t>и</a:t>
            </a:r>
            <a:r>
              <a:rPr b="1" lang="uk-UA" sz="1050" spc="-1" strike="noStrike">
                <a:solidFill>
                  <a:srgbClr val="00053d"/>
                </a:solidFill>
                <a:latin typeface="Arial"/>
                <a:ea typeface="DejaVu Sans"/>
              </a:rPr>
              <a:t>й  </a:t>
            </a:r>
            <a:r>
              <a:rPr b="1" lang="uk-UA" sz="1050" spc="-7" strike="noStrike">
                <a:solidFill>
                  <a:srgbClr val="00053d"/>
                </a:solidFill>
                <a:latin typeface="Arial"/>
                <a:ea typeface="DejaVu Sans"/>
              </a:rPr>
              <a:t>виносний </a:t>
            </a:r>
            <a:r>
              <a:rPr b="1" lang="uk-UA" sz="1050" spc="-1" strike="noStrike">
                <a:solidFill>
                  <a:srgbClr val="00053d"/>
                </a:solidFill>
                <a:latin typeface="Arial"/>
                <a:ea typeface="DejaVu Sans"/>
              </a:rPr>
              <a:t> </a:t>
            </a:r>
            <a:r>
              <a:rPr b="1" lang="uk-UA" sz="1050" spc="-15" strike="noStrike">
                <a:solidFill>
                  <a:srgbClr val="00053d"/>
                </a:solidFill>
                <a:latin typeface="Arial"/>
                <a:ea typeface="DejaVu Sans"/>
              </a:rPr>
              <a:t>термодатчик </a:t>
            </a:r>
            <a:r>
              <a:rPr b="1" lang="uk-UA" sz="1050" spc="-12" strike="noStrike">
                <a:solidFill>
                  <a:srgbClr val="00053d"/>
                </a:solidFill>
                <a:latin typeface="Arial"/>
                <a:ea typeface="DejaVu Sans"/>
              </a:rPr>
              <a:t> </a:t>
            </a:r>
            <a:r>
              <a:rPr b="0" lang="uk-UA" sz="1050" spc="-7" strike="noStrike">
                <a:solidFill>
                  <a:srgbClr val="00053d"/>
                </a:solidFill>
                <a:latin typeface="Arial"/>
                <a:ea typeface="DejaVu Sans"/>
              </a:rPr>
              <a:t>К</a:t>
            </a:r>
            <a:r>
              <a:rPr b="0" lang="uk-UA" sz="1050" spc="-15" strike="noStrike">
                <a:solidFill>
                  <a:srgbClr val="00053d"/>
                </a:solidFill>
                <a:latin typeface="Arial"/>
                <a:ea typeface="DejaVu Sans"/>
              </a:rPr>
              <a:t>о</a:t>
            </a:r>
            <a:r>
              <a:rPr b="0" lang="uk-UA" sz="1050" spc="-1" strike="noStrike">
                <a:solidFill>
                  <a:srgbClr val="00053d"/>
                </a:solidFill>
                <a:latin typeface="Arial"/>
                <a:ea typeface="DejaVu Sans"/>
              </a:rPr>
              <a:t>н</a:t>
            </a:r>
            <a:r>
              <a:rPr b="0" lang="uk-UA" sz="1050" spc="-21" strike="noStrike">
                <a:solidFill>
                  <a:srgbClr val="00053d"/>
                </a:solidFill>
                <a:latin typeface="Arial"/>
                <a:ea typeface="DejaVu Sans"/>
              </a:rPr>
              <a:t>т</a:t>
            </a:r>
            <a:r>
              <a:rPr b="0" lang="uk-UA" sz="1050" spc="-7" strike="noStrike">
                <a:solidFill>
                  <a:srgbClr val="00053d"/>
                </a:solidFill>
                <a:latin typeface="Arial"/>
                <a:ea typeface="DejaVu Sans"/>
              </a:rPr>
              <a:t>р</a:t>
            </a:r>
            <a:r>
              <a:rPr b="0" lang="uk-UA" sz="1050" spc="-35" strike="noStrike">
                <a:solidFill>
                  <a:srgbClr val="00053d"/>
                </a:solidFill>
                <a:latin typeface="Arial"/>
                <a:ea typeface="DejaVu Sans"/>
              </a:rPr>
              <a:t>о</a:t>
            </a:r>
            <a:r>
              <a:rPr b="0" lang="uk-UA" sz="1050" spc="-15" strike="noStrike">
                <a:solidFill>
                  <a:srgbClr val="00053d"/>
                </a:solidFill>
                <a:latin typeface="Arial"/>
                <a:ea typeface="DejaVu Sans"/>
              </a:rPr>
              <a:t>л</a:t>
            </a:r>
            <a:r>
              <a:rPr b="0" lang="uk-UA" sz="1050" spc="-1" strike="noStrike">
                <a:solidFill>
                  <a:srgbClr val="00053d"/>
                </a:solidFill>
                <a:latin typeface="Arial"/>
                <a:ea typeface="DejaVu Sans"/>
              </a:rPr>
              <a:t>ь </a:t>
            </a:r>
            <a:r>
              <a:rPr b="0" lang="uk-UA" sz="1050" spc="-35" strike="noStrike">
                <a:solidFill>
                  <a:srgbClr val="00053d"/>
                </a:solidFill>
                <a:latin typeface="Arial"/>
                <a:ea typeface="DejaVu Sans"/>
              </a:rPr>
              <a:t>т</a:t>
            </a:r>
            <a:r>
              <a:rPr b="0" lang="uk-UA" sz="1050" spc="-1" strike="noStrike">
                <a:solidFill>
                  <a:srgbClr val="00053d"/>
                </a:solidFill>
                <a:latin typeface="Arial"/>
                <a:ea typeface="DejaVu Sans"/>
              </a:rPr>
              <a:t>е</a:t>
            </a:r>
            <a:r>
              <a:rPr b="0" lang="uk-UA" sz="1050" spc="-7" strike="noStrike">
                <a:solidFill>
                  <a:srgbClr val="00053d"/>
                </a:solidFill>
                <a:latin typeface="Arial"/>
                <a:ea typeface="DejaVu Sans"/>
              </a:rPr>
              <a:t>м</a:t>
            </a:r>
            <a:r>
              <a:rPr b="0" lang="uk-UA" sz="1050" spc="-1" strike="noStrike">
                <a:solidFill>
                  <a:srgbClr val="00053d"/>
                </a:solidFill>
                <a:latin typeface="Arial"/>
                <a:ea typeface="DejaVu Sans"/>
              </a:rPr>
              <a:t>п</a:t>
            </a:r>
            <a:r>
              <a:rPr b="0" lang="uk-UA" sz="1050" spc="-15" strike="noStrike">
                <a:solidFill>
                  <a:srgbClr val="00053d"/>
                </a:solidFill>
                <a:latin typeface="Arial"/>
                <a:ea typeface="DejaVu Sans"/>
              </a:rPr>
              <a:t>е</a:t>
            </a:r>
            <a:r>
              <a:rPr b="0" lang="uk-UA" sz="1050" spc="-1" strike="noStrike">
                <a:solidFill>
                  <a:srgbClr val="00053d"/>
                </a:solidFill>
                <a:latin typeface="Arial"/>
                <a:ea typeface="DejaVu Sans"/>
              </a:rPr>
              <a:t>р</a:t>
            </a:r>
            <a:r>
              <a:rPr b="0" lang="uk-UA" sz="1050" spc="-35" strike="noStrike">
                <a:solidFill>
                  <a:srgbClr val="00053d"/>
                </a:solidFill>
                <a:latin typeface="Arial"/>
                <a:ea typeface="DejaVu Sans"/>
              </a:rPr>
              <a:t>а</a:t>
            </a:r>
            <a:r>
              <a:rPr b="0" lang="uk-UA" sz="1050" spc="-12" strike="noStrike">
                <a:solidFill>
                  <a:srgbClr val="00053d"/>
                </a:solidFill>
                <a:latin typeface="Arial"/>
                <a:ea typeface="DejaVu Sans"/>
              </a:rPr>
              <a:t>т</a:t>
            </a:r>
            <a:r>
              <a:rPr b="0" lang="uk-UA" sz="1050" spc="-21" strike="noStrike">
                <a:solidFill>
                  <a:srgbClr val="00053d"/>
                </a:solidFill>
                <a:latin typeface="Arial"/>
                <a:ea typeface="DejaVu Sans"/>
              </a:rPr>
              <a:t>у</a:t>
            </a:r>
            <a:r>
              <a:rPr b="0" lang="uk-UA" sz="1050" spc="-7" strike="noStrike">
                <a:solidFill>
                  <a:srgbClr val="00053d"/>
                </a:solidFill>
                <a:latin typeface="Arial"/>
                <a:ea typeface="DejaVu Sans"/>
              </a:rPr>
              <a:t>ри</a:t>
            </a:r>
            <a:r>
              <a:rPr b="0" lang="uk-UA" sz="1050" spc="-1" strike="noStrike">
                <a:solidFill>
                  <a:srgbClr val="00053d"/>
                </a:solidFill>
                <a:latin typeface="Arial"/>
                <a:ea typeface="DejaVu Sans"/>
              </a:rPr>
              <a:t>  з </a:t>
            </a:r>
            <a:r>
              <a:rPr b="0" lang="uk-UA" sz="1050" spc="-12" strike="noStrike">
                <a:solidFill>
                  <a:srgbClr val="00053d"/>
                </a:solidFill>
                <a:latin typeface="Arial"/>
                <a:ea typeface="DejaVu Sans"/>
              </a:rPr>
              <a:t>точністю </a:t>
            </a:r>
            <a:r>
              <a:rPr b="0" lang="uk-UA" sz="1050" spc="-1" strike="noStrike">
                <a:solidFill>
                  <a:srgbClr val="00053d"/>
                </a:solidFill>
                <a:latin typeface="Arial"/>
                <a:ea typeface="DejaVu Sans"/>
              </a:rPr>
              <a:t>до 0,1 °C  </a:t>
            </a:r>
            <a:r>
              <a:rPr b="0" lang="uk-UA" sz="1050" spc="-15" strike="noStrike">
                <a:solidFill>
                  <a:srgbClr val="00053d"/>
                </a:solidFill>
                <a:latin typeface="Arial"/>
                <a:ea typeface="DejaVu Sans"/>
              </a:rPr>
              <a:t>Технологія</a:t>
            </a:r>
            <a:r>
              <a:rPr b="0" lang="uk-UA" sz="1050" spc="-35" strike="noStrike">
                <a:solidFill>
                  <a:srgbClr val="00053d"/>
                </a:solidFill>
                <a:latin typeface="Arial"/>
                <a:ea typeface="DejaVu Sans"/>
              </a:rPr>
              <a:t> </a:t>
            </a:r>
            <a:r>
              <a:rPr b="0" lang="uk-UA" sz="1050" spc="-1" strike="noStrike">
                <a:solidFill>
                  <a:srgbClr val="00053d"/>
                </a:solidFill>
                <a:latin typeface="Arial"/>
                <a:ea typeface="DejaVu Sans"/>
              </a:rPr>
              <a:t>«Bullet</a:t>
            </a:r>
            <a:endParaRPr b="0" lang="uk-UA" sz="1050" spc="-1" strike="noStrike">
              <a:latin typeface="Arial"/>
            </a:endParaRPr>
          </a:p>
          <a:p>
            <a:pPr marL="474480" indent="459000" algn="r">
              <a:lnSpc>
                <a:spcPct val="100000"/>
              </a:lnSpc>
              <a:spcBef>
                <a:spcPts val="11"/>
              </a:spcBef>
              <a:tabLst>
                <a:tab algn="l" pos="0"/>
              </a:tabLst>
            </a:pPr>
            <a:r>
              <a:rPr b="0" lang="uk-UA" sz="1050" spc="-7" strike="noStrike">
                <a:solidFill>
                  <a:srgbClr val="00053d"/>
                </a:solidFill>
                <a:latin typeface="Arial"/>
                <a:ea typeface="DejaVu Sans"/>
              </a:rPr>
              <a:t>S</a:t>
            </a:r>
            <a:r>
              <a:rPr b="0" lang="uk-UA" sz="1050" spc="-1" strike="noStrike">
                <a:solidFill>
                  <a:srgbClr val="00053d"/>
                </a:solidFill>
                <a:latin typeface="Arial"/>
                <a:ea typeface="DejaVu Sans"/>
              </a:rPr>
              <a:t>en</a:t>
            </a:r>
            <a:r>
              <a:rPr b="0" lang="uk-UA" sz="1050" spc="-7" strike="noStrike">
                <a:solidFill>
                  <a:srgbClr val="00053d"/>
                </a:solidFill>
                <a:latin typeface="Arial"/>
                <a:ea typeface="DejaVu Sans"/>
              </a:rPr>
              <a:t>sor</a:t>
            </a:r>
            <a:r>
              <a:rPr b="0" lang="uk-UA" sz="1050" spc="-1" strike="noStrike">
                <a:solidFill>
                  <a:srgbClr val="00053d"/>
                </a:solidFill>
                <a:latin typeface="Arial"/>
                <a:ea typeface="DejaVu Sans"/>
              </a:rPr>
              <a:t>»  </a:t>
            </a:r>
            <a:r>
              <a:rPr b="0" lang="uk-UA" sz="1050" spc="-12" strike="noStrike">
                <a:solidFill>
                  <a:srgbClr val="00053d"/>
                </a:solidFill>
                <a:latin typeface="Arial"/>
                <a:ea typeface="DejaVu Sans"/>
              </a:rPr>
              <a:t>з</a:t>
            </a:r>
            <a:r>
              <a:rPr b="0" lang="uk-UA" sz="1050" spc="-1" strike="noStrike">
                <a:solidFill>
                  <a:srgbClr val="00053d"/>
                </a:solidFill>
                <a:latin typeface="Arial"/>
                <a:ea typeface="DejaVu Sans"/>
              </a:rPr>
              <a:t>апа</a:t>
            </a:r>
            <a:r>
              <a:rPr b="0" lang="uk-UA" sz="1050" spc="-7" strike="noStrike">
                <a:solidFill>
                  <a:srgbClr val="00053d"/>
                </a:solidFill>
                <a:latin typeface="Arial"/>
                <a:ea typeface="DejaVu Sans"/>
              </a:rPr>
              <a:t>те</a:t>
            </a:r>
            <a:r>
              <a:rPr b="0" lang="uk-UA" sz="1050" spc="-1" strike="noStrike">
                <a:solidFill>
                  <a:srgbClr val="00053d"/>
                </a:solidFill>
                <a:latin typeface="Arial"/>
                <a:ea typeface="DejaVu Sans"/>
              </a:rPr>
              <a:t>н</a:t>
            </a:r>
            <a:r>
              <a:rPr b="0" lang="uk-UA" sz="1050" spc="-12" strike="noStrike">
                <a:solidFill>
                  <a:srgbClr val="00053d"/>
                </a:solidFill>
                <a:latin typeface="Arial"/>
                <a:ea typeface="DejaVu Sans"/>
              </a:rPr>
              <a:t>т</a:t>
            </a:r>
            <a:r>
              <a:rPr b="0" lang="uk-UA" sz="1050" spc="-1" strike="noStrike">
                <a:solidFill>
                  <a:srgbClr val="00053d"/>
                </a:solidFill>
                <a:latin typeface="Arial"/>
                <a:ea typeface="DejaVu Sans"/>
              </a:rPr>
              <a:t>о</a:t>
            </a:r>
            <a:r>
              <a:rPr b="0" lang="uk-UA" sz="1050" spc="-12" strike="noStrike">
                <a:solidFill>
                  <a:srgbClr val="00053d"/>
                </a:solidFill>
                <a:latin typeface="Arial"/>
                <a:ea typeface="DejaVu Sans"/>
              </a:rPr>
              <a:t>в</a:t>
            </a:r>
            <a:r>
              <a:rPr b="0" lang="uk-UA" sz="1050" spc="-7" strike="noStrike">
                <a:solidFill>
                  <a:srgbClr val="00053d"/>
                </a:solidFill>
                <a:latin typeface="Arial"/>
                <a:ea typeface="DejaVu Sans"/>
              </a:rPr>
              <a:t>а</a:t>
            </a:r>
            <a:r>
              <a:rPr b="0" lang="uk-UA" sz="1050" spc="-1" strike="noStrike">
                <a:solidFill>
                  <a:srgbClr val="00053d"/>
                </a:solidFill>
                <a:latin typeface="Arial"/>
                <a:ea typeface="DejaVu Sans"/>
              </a:rPr>
              <a:t>н</a:t>
            </a:r>
            <a:r>
              <a:rPr b="0" lang="uk-UA" sz="1050" spc="-7" strike="noStrike">
                <a:solidFill>
                  <a:srgbClr val="00053d"/>
                </a:solidFill>
                <a:latin typeface="Arial"/>
                <a:ea typeface="DejaVu Sans"/>
              </a:rPr>
              <a:t>а</a:t>
            </a:r>
            <a:r>
              <a:rPr b="0" lang="uk-UA" sz="1050" spc="-1" strike="noStrike">
                <a:solidFill>
                  <a:srgbClr val="00053d"/>
                </a:solidFill>
                <a:latin typeface="Arial"/>
                <a:ea typeface="DejaVu Sans"/>
              </a:rPr>
              <a:t>.</a:t>
            </a:r>
            <a:endParaRPr b="0" lang="uk-UA" sz="1050" spc="-1" strike="noStrike">
              <a:latin typeface="Arial"/>
            </a:endParaRPr>
          </a:p>
        </p:txBody>
      </p:sp>
      <p:sp>
        <p:nvSpPr>
          <p:cNvPr id="289" name="object 12"/>
          <p:cNvSpPr/>
          <p:nvPr/>
        </p:nvSpPr>
        <p:spPr>
          <a:xfrm>
            <a:off x="1770480" y="48240"/>
            <a:ext cx="8147160" cy="127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uk-UA" sz="3600" spc="-7" strike="noStrike">
                <a:solidFill>
                  <a:srgbClr val="000000"/>
                </a:solidFill>
                <a:latin typeface="Arial"/>
                <a:ea typeface="DejaVu Sans"/>
              </a:rPr>
              <a:t>Блок</a:t>
            </a:r>
            <a:r>
              <a:rPr b="0" lang="uk-UA" sz="3600" spc="-12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uk-UA" sz="3600" spc="-15" strike="noStrike">
                <a:solidFill>
                  <a:srgbClr val="000000"/>
                </a:solidFill>
                <a:latin typeface="Arial"/>
                <a:ea typeface="DejaVu Sans"/>
              </a:rPr>
              <a:t>управління</a:t>
            </a:r>
            <a:r>
              <a:rPr b="0" lang="uk-UA" sz="3600" spc="-7" strike="noStrike">
                <a:solidFill>
                  <a:srgbClr val="000000"/>
                </a:solidFill>
                <a:latin typeface="Arial"/>
                <a:ea typeface="DejaVu Sans"/>
              </a:rPr>
              <a:t> digital</a:t>
            </a:r>
            <a:r>
              <a:rPr b="0" lang="uk-UA" sz="3600" spc="-2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uk-UA" sz="3600" spc="-35" strike="noStrike">
                <a:solidFill>
                  <a:srgbClr val="000000"/>
                </a:solidFill>
                <a:latin typeface="Arial"/>
                <a:ea typeface="DejaVu Sans"/>
              </a:rPr>
              <a:t>INVERTER</a:t>
            </a:r>
            <a:r>
              <a:rPr b="0" lang="uk-UA" sz="3600" spc="-26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uk-UA" sz="3600" spc="-21" strike="noStrike">
                <a:solidFill>
                  <a:srgbClr val="000000"/>
                </a:solidFill>
                <a:latin typeface="Arial"/>
                <a:ea typeface="DejaVu Sans"/>
              </a:rPr>
              <a:t>3.0</a:t>
            </a:r>
            <a:endParaRPr b="0" lang="uk-UA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object 2"/>
          <p:cNvSpPr/>
          <p:nvPr/>
        </p:nvSpPr>
        <p:spPr>
          <a:xfrm>
            <a:off x="1623240" y="73800"/>
            <a:ext cx="4983120" cy="127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247680" algn="ctr">
              <a:lnSpc>
                <a:spcPts val="5760"/>
              </a:lnSpc>
              <a:spcBef>
                <a:spcPts val="99"/>
              </a:spcBef>
            </a:pPr>
            <a:r>
              <a:rPr b="0" lang="uk-UA" sz="5000" spc="-7" strike="noStrike">
                <a:solidFill>
                  <a:srgbClr val="000000"/>
                </a:solidFill>
                <a:latin typeface="Calibri"/>
                <a:ea typeface="DejaVu Sans"/>
              </a:rPr>
              <a:t>Нова</a:t>
            </a:r>
            <a:r>
              <a:rPr b="0" lang="uk-UA" sz="5000" spc="-66" strike="noStrike">
                <a:solidFill>
                  <a:srgbClr val="000000"/>
                </a:solidFill>
                <a:latin typeface="Calibri"/>
                <a:ea typeface="DejaVu Sans"/>
              </a:rPr>
              <a:t> модель</a:t>
            </a:r>
            <a:endParaRPr b="0" lang="uk-UA" sz="5000" spc="-1" strike="noStrike">
              <a:latin typeface="Arial"/>
            </a:endParaRPr>
          </a:p>
          <a:p>
            <a:pPr marL="12600">
              <a:lnSpc>
                <a:spcPts val="3960"/>
              </a:lnSpc>
            </a:pPr>
            <a:r>
              <a:rPr b="0" lang="uk-UA" sz="3500" spc="-12" strike="noStrike">
                <a:solidFill>
                  <a:srgbClr val="221e1f"/>
                </a:solidFill>
                <a:latin typeface="Arial"/>
                <a:ea typeface="DejaVu Sans"/>
              </a:rPr>
              <a:t>плінтусного</a:t>
            </a:r>
            <a:r>
              <a:rPr b="0" lang="uk-UA" sz="3500" spc="-32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0" lang="uk-UA" sz="3500" spc="-15" strike="noStrike">
                <a:solidFill>
                  <a:srgbClr val="221e1f"/>
                </a:solidFill>
                <a:latin typeface="Arial"/>
                <a:ea typeface="DejaVu Sans"/>
              </a:rPr>
              <a:t>конвектора</a:t>
            </a:r>
            <a:endParaRPr b="0" lang="uk-UA" sz="3500" spc="-1" strike="noStrike">
              <a:latin typeface="Arial"/>
            </a:endParaRPr>
          </a:p>
        </p:txBody>
      </p:sp>
      <p:sp>
        <p:nvSpPr>
          <p:cNvPr id="291" name="object 3"/>
          <p:cNvSpPr/>
          <p:nvPr/>
        </p:nvSpPr>
        <p:spPr>
          <a:xfrm>
            <a:off x="7369920" y="496440"/>
            <a:ext cx="289944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>
            <a:spAutoFit/>
          </a:bodyPr>
          <a:p>
            <a:pPr marL="12600">
              <a:lnSpc>
                <a:spcPct val="100000"/>
              </a:lnSpc>
              <a:spcBef>
                <a:spcPts val="119"/>
              </a:spcBef>
            </a:pPr>
            <a:r>
              <a:rPr b="0" lang="uk-UA" sz="3500" spc="-1" strike="noStrike">
                <a:solidFill>
                  <a:srgbClr val="ffffff"/>
                </a:solidFill>
                <a:latin typeface="Arial"/>
                <a:ea typeface="DejaVu Sans"/>
              </a:rPr>
              <a:t>Air</a:t>
            </a:r>
            <a:r>
              <a:rPr b="0" lang="uk-UA" sz="3500" spc="-35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0" lang="uk-UA" sz="3500" spc="-1" strike="noStrike">
                <a:solidFill>
                  <a:srgbClr val="ffffff"/>
                </a:solidFill>
                <a:latin typeface="Arial"/>
                <a:ea typeface="DejaVu Sans"/>
              </a:rPr>
              <a:t>Plinth</a:t>
            </a:r>
            <a:r>
              <a:rPr b="0" lang="uk-UA" sz="3500" spc="-32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0" lang="uk-UA" sz="3500" spc="-1" strike="noStrike">
                <a:solidFill>
                  <a:srgbClr val="ffffff"/>
                </a:solidFill>
                <a:latin typeface="Arial"/>
                <a:ea typeface="DejaVu Sans"/>
              </a:rPr>
              <a:t>PRO</a:t>
            </a:r>
            <a:endParaRPr b="0" lang="uk-UA" sz="3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object 2"/>
          <p:cNvSpPr/>
          <p:nvPr/>
        </p:nvSpPr>
        <p:spPr>
          <a:xfrm>
            <a:off x="5948640" y="772200"/>
            <a:ext cx="4744080" cy="599040"/>
          </a:xfrm>
          <a:custGeom>
            <a:avLst/>
            <a:gdLst/>
            <a:ahLst/>
            <a:rect l="l" t="t" r="r" b="b"/>
            <a:pathLst>
              <a:path w="4745990" h="600710">
                <a:moveTo>
                  <a:pt x="0" y="600481"/>
                </a:moveTo>
                <a:lnTo>
                  <a:pt x="4745520" y="600481"/>
                </a:lnTo>
                <a:lnTo>
                  <a:pt x="4745520" y="0"/>
                </a:lnTo>
                <a:lnTo>
                  <a:pt x="0" y="0"/>
                </a:lnTo>
                <a:lnTo>
                  <a:pt x="0" y="600481"/>
                </a:lnTo>
                <a:close/>
              </a:path>
            </a:pathLst>
          </a:custGeom>
          <a:solidFill>
            <a:srgbClr val="dbdc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93" name="object 3"/>
          <p:cNvGrpSpPr/>
          <p:nvPr/>
        </p:nvGrpSpPr>
        <p:grpSpPr>
          <a:xfrm>
            <a:off x="5608440" y="1373400"/>
            <a:ext cx="5084640" cy="5226840"/>
            <a:chOff x="5608440" y="1373400"/>
            <a:chExt cx="5084640" cy="5226840"/>
          </a:xfrm>
        </p:grpSpPr>
        <p:sp>
          <p:nvSpPr>
            <p:cNvPr id="294" name="object 4"/>
            <p:cNvSpPr/>
            <p:nvPr/>
          </p:nvSpPr>
          <p:spPr>
            <a:xfrm>
              <a:off x="5948640" y="3303720"/>
              <a:ext cx="4744080" cy="3296520"/>
            </a:xfrm>
            <a:custGeom>
              <a:avLst/>
              <a:gdLst/>
              <a:ahLst/>
              <a:rect l="l" t="t" r="r" b="b"/>
              <a:pathLst>
                <a:path w="4745990" h="3298190">
                  <a:moveTo>
                    <a:pt x="0" y="3297961"/>
                  </a:moveTo>
                  <a:lnTo>
                    <a:pt x="4745520" y="3297961"/>
                  </a:lnTo>
                  <a:lnTo>
                    <a:pt x="4745520" y="0"/>
                  </a:lnTo>
                  <a:lnTo>
                    <a:pt x="0" y="0"/>
                  </a:lnTo>
                  <a:lnTo>
                    <a:pt x="0" y="3297961"/>
                  </a:lnTo>
                  <a:close/>
                </a:path>
              </a:pathLst>
            </a:custGeom>
            <a:solidFill>
              <a:srgbClr val="dbdcd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5" name="object 5"/>
            <p:cNvSpPr/>
            <p:nvPr/>
          </p:nvSpPr>
          <p:spPr>
            <a:xfrm>
              <a:off x="5608440" y="1373400"/>
              <a:ext cx="5084640" cy="1927800"/>
            </a:xfrm>
            <a:custGeom>
              <a:avLst/>
              <a:gdLst/>
              <a:ahLst/>
              <a:rect l="l" t="t" r="r" b="b"/>
              <a:pathLst>
                <a:path w="5086350" h="1929764">
                  <a:moveTo>
                    <a:pt x="0" y="1929599"/>
                  </a:moveTo>
                  <a:lnTo>
                    <a:pt x="5086083" y="1929599"/>
                  </a:lnTo>
                  <a:lnTo>
                    <a:pt x="5086083" y="0"/>
                  </a:lnTo>
                  <a:lnTo>
                    <a:pt x="0" y="0"/>
                  </a:lnTo>
                  <a:lnTo>
                    <a:pt x="0" y="1929599"/>
                  </a:lnTo>
                  <a:close/>
                </a:path>
              </a:pathLst>
            </a:custGeom>
            <a:solidFill>
              <a:srgbClr val="6dab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96" name="object 6"/>
          <p:cNvSpPr/>
          <p:nvPr/>
        </p:nvSpPr>
        <p:spPr>
          <a:xfrm>
            <a:off x="5608440" y="1372680"/>
            <a:ext cx="5084640" cy="94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960" bIns="0">
            <a:spAutoFit/>
          </a:bodyPr>
          <a:p>
            <a:pPr>
              <a:lnSpc>
                <a:spcPct val="100000"/>
              </a:lnSpc>
              <a:spcBef>
                <a:spcPts val="31"/>
              </a:spcBef>
            </a:pPr>
            <a:endParaRPr b="0" lang="uk-UA" sz="1800" spc="-1" strike="noStrike">
              <a:latin typeface="Arial"/>
            </a:endParaRPr>
          </a:p>
          <a:p>
            <a:pPr marL="339840">
              <a:lnSpc>
                <a:spcPct val="100000"/>
              </a:lnSpc>
            </a:pPr>
            <a:r>
              <a:rPr b="1" lang="uk-UA" sz="4400" spc="-1" strike="noStrike">
                <a:solidFill>
                  <a:srgbClr val="221e1f"/>
                </a:solidFill>
                <a:latin typeface="Arial"/>
                <a:ea typeface="DejaVu Sans"/>
              </a:rPr>
              <a:t>7</a:t>
            </a:r>
            <a:r>
              <a:rPr b="1" lang="uk-UA" sz="4400" spc="-55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1" lang="uk-UA" sz="2600" spc="-1" strike="noStrike">
                <a:solidFill>
                  <a:srgbClr val="221e1f"/>
                </a:solidFill>
                <a:latin typeface="Arial"/>
                <a:ea typeface="DejaVu Sans"/>
              </a:rPr>
              <a:t>переваг</a:t>
            </a:r>
            <a:r>
              <a:rPr b="1" lang="uk-UA" sz="2600" spc="-32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1" lang="uk-UA" sz="2600" spc="7" strike="noStrike">
                <a:solidFill>
                  <a:srgbClr val="221e1f"/>
                </a:solidFill>
                <a:latin typeface="Arial"/>
                <a:ea typeface="DejaVu Sans"/>
              </a:rPr>
              <a:t>PRO</a:t>
            </a:r>
            <a:endParaRPr b="0" lang="uk-UA" sz="2600" spc="-1" strike="noStrike">
              <a:latin typeface="Arial"/>
            </a:endParaRPr>
          </a:p>
        </p:txBody>
      </p:sp>
      <p:sp>
        <p:nvSpPr>
          <p:cNvPr id="297" name="object 7"/>
          <p:cNvSpPr/>
          <p:nvPr/>
        </p:nvSpPr>
        <p:spPr>
          <a:xfrm>
            <a:off x="461160" y="995760"/>
            <a:ext cx="210240" cy="29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7640" bIns="0">
            <a:spAutoFit/>
          </a:bodyPr>
          <a:p>
            <a:pPr marL="12600">
              <a:lnSpc>
                <a:spcPts val="3104"/>
              </a:lnSpc>
              <a:spcBef>
                <a:spcPts val="139"/>
              </a:spcBef>
            </a:pPr>
            <a:r>
              <a:rPr b="1" lang="uk-UA" sz="2600" spc="7" strike="noStrike">
                <a:solidFill>
                  <a:srgbClr val="6dabd8"/>
                </a:solidFill>
                <a:latin typeface="Arial"/>
                <a:ea typeface="DejaVu Sans"/>
              </a:rPr>
              <a:t>1</a:t>
            </a:r>
            <a:endParaRPr b="0" lang="uk-UA" sz="2600" spc="-1" strike="noStrike">
              <a:latin typeface="Arial"/>
            </a:endParaRPr>
          </a:p>
          <a:p>
            <a:pPr marL="12600">
              <a:lnSpc>
                <a:spcPts val="3104"/>
              </a:lnSpc>
            </a:pPr>
            <a:r>
              <a:rPr b="1" lang="uk-UA" sz="2600" spc="7" strike="noStrike">
                <a:solidFill>
                  <a:srgbClr val="6dabd8"/>
                </a:solidFill>
                <a:latin typeface="Arial"/>
                <a:ea typeface="DejaVu Sans"/>
              </a:rPr>
              <a:t>2</a:t>
            </a:r>
            <a:endParaRPr b="0" lang="uk-UA" sz="2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90"/>
              </a:spcBef>
            </a:pPr>
            <a:r>
              <a:rPr b="1" lang="uk-UA" sz="2600" spc="7" strike="noStrike">
                <a:solidFill>
                  <a:srgbClr val="6dabd8"/>
                </a:solidFill>
                <a:latin typeface="Arial"/>
                <a:ea typeface="DejaVu Sans"/>
              </a:rPr>
              <a:t>3</a:t>
            </a:r>
            <a:endParaRPr b="0" lang="uk-UA" sz="2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408"/>
              </a:spcBef>
            </a:pPr>
            <a:r>
              <a:rPr b="1" lang="uk-UA" sz="2600" spc="7" strike="noStrike">
                <a:solidFill>
                  <a:srgbClr val="6dabd8"/>
                </a:solidFill>
                <a:latin typeface="Arial"/>
                <a:ea typeface="DejaVu Sans"/>
              </a:rPr>
              <a:t>4</a:t>
            </a:r>
            <a:endParaRPr b="0" lang="uk-UA" sz="2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499"/>
              </a:spcBef>
            </a:pPr>
            <a:r>
              <a:rPr b="1" lang="uk-UA" sz="2600" spc="7" strike="noStrike">
                <a:solidFill>
                  <a:srgbClr val="6dabd8"/>
                </a:solidFill>
                <a:latin typeface="Arial"/>
                <a:ea typeface="DejaVu Sans"/>
              </a:rPr>
              <a:t>5</a:t>
            </a:r>
            <a:endParaRPr b="0" lang="uk-UA" sz="2600" spc="-1" strike="noStrike">
              <a:latin typeface="Arial"/>
            </a:endParaRPr>
          </a:p>
          <a:p>
            <a:pPr marL="12600">
              <a:lnSpc>
                <a:spcPts val="3039"/>
              </a:lnSpc>
              <a:spcBef>
                <a:spcPts val="281"/>
              </a:spcBef>
            </a:pPr>
            <a:r>
              <a:rPr b="1" lang="uk-UA" sz="2600" spc="7" strike="noStrike">
                <a:solidFill>
                  <a:srgbClr val="6dabd8"/>
                </a:solidFill>
                <a:latin typeface="Arial"/>
                <a:ea typeface="DejaVu Sans"/>
              </a:rPr>
              <a:t>6</a:t>
            </a:r>
            <a:endParaRPr b="0" lang="uk-UA" sz="2600" spc="-1" strike="noStrike">
              <a:latin typeface="Arial"/>
            </a:endParaRPr>
          </a:p>
          <a:p>
            <a:pPr marL="12600">
              <a:lnSpc>
                <a:spcPts val="3039"/>
              </a:lnSpc>
            </a:pPr>
            <a:r>
              <a:rPr b="1" lang="uk-UA" sz="2600" spc="7" strike="noStrike">
                <a:solidFill>
                  <a:srgbClr val="6dabd8"/>
                </a:solidFill>
                <a:latin typeface="Arial"/>
                <a:ea typeface="DejaVu Sans"/>
              </a:rPr>
              <a:t>7</a:t>
            </a:r>
            <a:endParaRPr b="0" lang="uk-UA" sz="2600" spc="-1" strike="noStrike">
              <a:latin typeface="Arial"/>
            </a:endParaRPr>
          </a:p>
        </p:txBody>
      </p:sp>
      <p:sp>
        <p:nvSpPr>
          <p:cNvPr id="298" name="object 8"/>
          <p:cNvSpPr/>
          <p:nvPr/>
        </p:nvSpPr>
        <p:spPr>
          <a:xfrm>
            <a:off x="1094760" y="1119240"/>
            <a:ext cx="4303800" cy="276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uk-UA" sz="1400" spc="-7" strike="noStrike">
                <a:solidFill>
                  <a:srgbClr val="221e1f"/>
                </a:solidFill>
                <a:latin typeface="Arial"/>
                <a:ea typeface="DejaVu Sans"/>
              </a:rPr>
              <a:t>Блок</a:t>
            </a:r>
            <a:r>
              <a:rPr b="0" lang="uk-UA" sz="1400" spc="-15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0" lang="uk-UA" sz="1400" spc="-12" strike="noStrike">
                <a:solidFill>
                  <a:srgbClr val="221e1f"/>
                </a:solidFill>
                <a:latin typeface="Arial"/>
                <a:ea typeface="DejaVu Sans"/>
              </a:rPr>
              <a:t>управління</a:t>
            </a:r>
            <a:r>
              <a:rPr b="0" lang="uk-UA" sz="1400" spc="-1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0" lang="uk-UA" sz="1400" spc="-7" strike="noStrike">
                <a:solidFill>
                  <a:srgbClr val="221e1f"/>
                </a:solidFill>
                <a:latin typeface="Arial"/>
                <a:ea typeface="DejaVu Sans"/>
              </a:rPr>
              <a:t>Digital</a:t>
            </a:r>
            <a:r>
              <a:rPr b="0" lang="uk-UA" sz="1400" spc="-1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0" lang="uk-UA" sz="1400" spc="-7" strike="noStrike">
                <a:solidFill>
                  <a:srgbClr val="221e1f"/>
                </a:solidFill>
                <a:latin typeface="Arial"/>
                <a:ea typeface="DejaVu Sans"/>
              </a:rPr>
              <a:t>Inverter</a:t>
            </a:r>
            <a:r>
              <a:rPr b="0" lang="uk-UA" sz="1400" spc="7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0" lang="uk-UA" sz="1400" spc="-1" strike="noStrike">
                <a:solidFill>
                  <a:srgbClr val="221e1f"/>
                </a:solidFill>
                <a:latin typeface="Arial"/>
                <a:ea typeface="DejaVu Sans"/>
              </a:rPr>
              <a:t>2.0</a:t>
            </a:r>
            <a:endParaRPr b="0" lang="uk-UA" sz="1400" spc="-1" strike="noStrike">
              <a:latin typeface="Arial"/>
            </a:endParaRPr>
          </a:p>
          <a:p>
            <a:pPr marL="12600">
              <a:lnSpc>
                <a:spcPct val="167000"/>
              </a:lnSpc>
              <a:spcBef>
                <a:spcPts val="6"/>
              </a:spcBef>
            </a:pPr>
            <a:r>
              <a:rPr b="0" lang="uk-UA" sz="1400" spc="-7" strike="noStrike">
                <a:solidFill>
                  <a:srgbClr val="221e1f"/>
                </a:solidFill>
                <a:latin typeface="Arial"/>
                <a:ea typeface="DejaVu Sans"/>
              </a:rPr>
              <a:t>Можливість</a:t>
            </a:r>
            <a:r>
              <a:rPr b="0" lang="uk-UA" sz="1400" spc="-15" strike="noStrike">
                <a:solidFill>
                  <a:srgbClr val="221e1f"/>
                </a:solidFill>
                <a:latin typeface="Arial"/>
                <a:ea typeface="DejaVu Sans"/>
              </a:rPr>
              <a:t> об’еднання</a:t>
            </a:r>
            <a:r>
              <a:rPr b="0" lang="uk-UA" sz="1400" spc="-1" strike="noStrike">
                <a:solidFill>
                  <a:srgbClr val="221e1f"/>
                </a:solidFill>
                <a:latin typeface="Arial"/>
                <a:ea typeface="DejaVu Sans"/>
              </a:rPr>
              <a:t> в</a:t>
            </a:r>
            <a:r>
              <a:rPr b="0" lang="uk-UA" sz="1400" spc="-7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0" lang="uk-UA" sz="1400" spc="-15" strike="noStrike">
                <a:solidFill>
                  <a:srgbClr val="221e1f"/>
                </a:solidFill>
                <a:latin typeface="Arial"/>
                <a:ea typeface="DejaVu Sans"/>
              </a:rPr>
              <a:t>систему</a:t>
            </a:r>
            <a:r>
              <a:rPr b="0" lang="uk-UA" sz="1400" spc="-7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0" lang="uk-UA" sz="1400" spc="-15" strike="noStrike">
                <a:solidFill>
                  <a:srgbClr val="221e1f"/>
                </a:solidFill>
                <a:latin typeface="Arial"/>
                <a:ea typeface="DejaVu Sans"/>
              </a:rPr>
              <a:t>опалення</a:t>
            </a:r>
            <a:r>
              <a:rPr b="0" lang="uk-UA" sz="1400" spc="-12" strike="noStrike">
                <a:solidFill>
                  <a:srgbClr val="221e1f"/>
                </a:solidFill>
                <a:latin typeface="Arial"/>
                <a:ea typeface="DejaVu Sans"/>
              </a:rPr>
              <a:t> Повітровипускна </a:t>
            </a:r>
            <a:r>
              <a:rPr b="0" lang="uk-UA" sz="1400" spc="-7" strike="noStrike">
                <a:solidFill>
                  <a:srgbClr val="221e1f"/>
                </a:solidFill>
                <a:latin typeface="Arial"/>
                <a:ea typeface="DejaVu Sans"/>
              </a:rPr>
              <a:t>решітка</a:t>
            </a:r>
            <a:r>
              <a:rPr b="0" lang="uk-UA" sz="1400" spc="1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0" lang="uk-UA" sz="1400" spc="-1" strike="noStrike">
                <a:solidFill>
                  <a:srgbClr val="221e1f"/>
                </a:solidFill>
                <a:latin typeface="Arial"/>
                <a:ea typeface="DejaVu Sans"/>
              </a:rPr>
              <a:t>Fine</a:t>
            </a:r>
            <a:r>
              <a:rPr b="0" lang="uk-UA" sz="1400" spc="-12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0" lang="uk-UA" sz="1400" spc="-7" strike="noStrike">
                <a:solidFill>
                  <a:srgbClr val="221e1f"/>
                </a:solidFill>
                <a:latin typeface="Arial"/>
                <a:ea typeface="DejaVu Sans"/>
              </a:rPr>
              <a:t>Screen</a:t>
            </a:r>
            <a:endParaRPr b="0" lang="uk-UA" sz="1400" spc="-1" strike="noStrike">
              <a:latin typeface="Arial"/>
            </a:endParaRPr>
          </a:p>
          <a:p>
            <a:pPr marL="12600">
              <a:lnSpc>
                <a:spcPts val="1579"/>
              </a:lnSpc>
            </a:pPr>
            <a:r>
              <a:rPr b="0" lang="uk-UA" sz="1400" spc="-7" strike="noStrike">
                <a:solidFill>
                  <a:srgbClr val="221e1f"/>
                </a:solidFill>
                <a:latin typeface="Arial"/>
                <a:ea typeface="DejaVu Sans"/>
              </a:rPr>
              <a:t>для</a:t>
            </a:r>
            <a:r>
              <a:rPr b="0" lang="uk-UA" sz="1400" spc="-21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0" lang="uk-UA" sz="1400" spc="-7" strike="noStrike">
                <a:solidFill>
                  <a:srgbClr val="221e1f"/>
                </a:solidFill>
                <a:latin typeface="Arial"/>
                <a:ea typeface="DejaVu Sans"/>
              </a:rPr>
              <a:t>ще</a:t>
            </a:r>
            <a:r>
              <a:rPr b="0" lang="uk-UA" sz="1400" spc="-1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0" lang="uk-UA" sz="1400" spc="-12" strike="noStrike">
                <a:solidFill>
                  <a:srgbClr val="221e1f"/>
                </a:solidFill>
                <a:latin typeface="Arial"/>
                <a:ea typeface="DejaVu Sans"/>
              </a:rPr>
              <a:t>більш</a:t>
            </a:r>
            <a:r>
              <a:rPr b="0" lang="uk-UA" sz="1400" spc="-7" strike="noStrike">
                <a:solidFill>
                  <a:srgbClr val="221e1f"/>
                </a:solidFill>
                <a:latin typeface="Arial"/>
                <a:ea typeface="DejaVu Sans"/>
              </a:rPr>
              <a:t> ефективної</a:t>
            </a:r>
            <a:r>
              <a:rPr b="0" lang="uk-UA" sz="1400" spc="-1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0" lang="uk-UA" sz="1400" spc="-15" strike="noStrike">
                <a:solidFill>
                  <a:srgbClr val="221e1f"/>
                </a:solidFill>
                <a:latin typeface="Arial"/>
                <a:ea typeface="DejaVu Sans"/>
              </a:rPr>
              <a:t>роботи</a:t>
            </a:r>
            <a:endParaRPr b="0" lang="uk-UA" sz="1400" spc="-1" strike="noStrike">
              <a:latin typeface="Arial"/>
            </a:endParaRPr>
          </a:p>
          <a:p>
            <a:pPr marL="12600">
              <a:lnSpc>
                <a:spcPct val="167000"/>
              </a:lnSpc>
              <a:spcBef>
                <a:spcPts val="6"/>
              </a:spcBef>
            </a:pPr>
            <a:r>
              <a:rPr b="0" lang="uk-UA" sz="1400" spc="-12" strike="noStrike">
                <a:solidFill>
                  <a:srgbClr val="221e1f"/>
                </a:solidFill>
                <a:latin typeface="Arial"/>
                <a:ea typeface="DejaVu Sans"/>
              </a:rPr>
              <a:t>Компактний.</a:t>
            </a:r>
            <a:r>
              <a:rPr b="0" lang="uk-UA" sz="1400" spc="-1" strike="noStrike">
                <a:solidFill>
                  <a:srgbClr val="221e1f"/>
                </a:solidFill>
                <a:latin typeface="Arial"/>
                <a:ea typeface="DejaVu Sans"/>
              </a:rPr>
              <a:t> 2 </a:t>
            </a:r>
            <a:r>
              <a:rPr b="0" lang="uk-UA" sz="1400" spc="-26" strike="noStrike">
                <a:solidFill>
                  <a:srgbClr val="221e1f"/>
                </a:solidFill>
                <a:latin typeface="Arial"/>
                <a:ea typeface="DejaVu Sans"/>
              </a:rPr>
              <a:t>кВт</a:t>
            </a:r>
            <a:r>
              <a:rPr b="0" lang="uk-UA" sz="1400" spc="-1" strike="noStrike">
                <a:solidFill>
                  <a:srgbClr val="221e1f"/>
                </a:solidFill>
                <a:latin typeface="Arial"/>
                <a:ea typeface="DejaVu Sans"/>
              </a:rPr>
              <a:t> в </a:t>
            </a:r>
            <a:r>
              <a:rPr b="0" lang="uk-UA" sz="1400" spc="-7" strike="noStrike">
                <a:solidFill>
                  <a:srgbClr val="221e1f"/>
                </a:solidFill>
                <a:latin typeface="Arial"/>
                <a:ea typeface="DejaVu Sans"/>
              </a:rPr>
              <a:t>розмірі</a:t>
            </a:r>
            <a:r>
              <a:rPr b="0" lang="uk-UA" sz="1400" spc="-12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0" lang="uk-UA" sz="1400" spc="-1" strike="noStrike">
                <a:solidFill>
                  <a:srgbClr val="221e1f"/>
                </a:solidFill>
                <a:latin typeface="Arial"/>
                <a:ea typeface="DejaVu Sans"/>
              </a:rPr>
              <a:t>1,5</a:t>
            </a:r>
            <a:r>
              <a:rPr b="0" lang="uk-UA" sz="1400" spc="-7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0" lang="uk-UA" sz="1400" spc="-15" strike="noStrike">
                <a:solidFill>
                  <a:srgbClr val="221e1f"/>
                </a:solidFill>
                <a:latin typeface="Arial"/>
                <a:ea typeface="DejaVu Sans"/>
              </a:rPr>
              <a:t>Квт </a:t>
            </a:r>
            <a:r>
              <a:rPr b="0" lang="uk-UA" sz="1400" spc="-375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0" lang="uk-UA" sz="1400" spc="-7" strike="noStrike">
                <a:solidFill>
                  <a:srgbClr val="221e1f"/>
                </a:solidFill>
                <a:latin typeface="Arial"/>
                <a:ea typeface="DejaVu Sans"/>
              </a:rPr>
              <a:t>Монолітний </a:t>
            </a:r>
            <a:r>
              <a:rPr b="0" lang="uk-UA" sz="1400" spc="-15" strike="noStrike">
                <a:solidFill>
                  <a:srgbClr val="221e1f"/>
                </a:solidFill>
                <a:latin typeface="Arial"/>
                <a:ea typeface="DejaVu Sans"/>
              </a:rPr>
              <a:t>нагрівальний</a:t>
            </a:r>
            <a:endParaRPr b="0" lang="uk-UA" sz="1400" spc="-1" strike="noStrike">
              <a:latin typeface="Arial"/>
            </a:endParaRPr>
          </a:p>
          <a:p>
            <a:pPr marL="12600">
              <a:lnSpc>
                <a:spcPts val="1579"/>
              </a:lnSpc>
            </a:pPr>
            <a:r>
              <a:rPr b="0" lang="uk-UA" sz="1400" spc="-12" strike="noStrike">
                <a:solidFill>
                  <a:srgbClr val="221e1f"/>
                </a:solidFill>
                <a:latin typeface="Arial"/>
                <a:ea typeface="DejaVu Sans"/>
              </a:rPr>
              <a:t>елемент </a:t>
            </a:r>
            <a:r>
              <a:rPr b="0" lang="uk-UA" sz="1400" spc="-15" strike="noStrike">
                <a:solidFill>
                  <a:srgbClr val="221e1f"/>
                </a:solidFill>
                <a:latin typeface="Arial"/>
                <a:ea typeface="DejaVu Sans"/>
              </a:rPr>
              <a:t>нового</a:t>
            </a:r>
            <a:r>
              <a:rPr b="0" lang="uk-UA" sz="1400" spc="-21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0" lang="uk-UA" sz="1400" spc="-7" strike="noStrike">
                <a:solidFill>
                  <a:srgbClr val="221e1f"/>
                </a:solidFill>
                <a:latin typeface="Arial"/>
                <a:ea typeface="DejaVu Sans"/>
              </a:rPr>
              <a:t>покоління</a:t>
            </a:r>
            <a:r>
              <a:rPr b="0" lang="uk-UA" sz="1400" spc="-12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0" lang="uk-UA" sz="1400" spc="-1" strike="noStrike">
                <a:solidFill>
                  <a:srgbClr val="221e1f"/>
                </a:solidFill>
                <a:latin typeface="Arial"/>
                <a:ea typeface="DejaVu Sans"/>
              </a:rPr>
              <a:t>«Hedgehog»</a:t>
            </a:r>
            <a:endParaRPr b="0" lang="uk-UA" sz="1400" spc="-1" strike="noStrike">
              <a:latin typeface="Arial"/>
            </a:endParaRPr>
          </a:p>
          <a:p>
            <a:pPr marL="12600">
              <a:lnSpc>
                <a:spcPct val="167000"/>
              </a:lnSpc>
            </a:pPr>
            <a:r>
              <a:rPr b="0" lang="uk-UA" sz="1400" spc="-12" strike="noStrike">
                <a:solidFill>
                  <a:srgbClr val="221e1f"/>
                </a:solidFill>
                <a:latin typeface="Arial"/>
                <a:ea typeface="DejaVu Sans"/>
              </a:rPr>
              <a:t>Повнорозмірна</a:t>
            </a:r>
            <a:r>
              <a:rPr b="0" lang="uk-UA" sz="1400" spc="-1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0" lang="uk-UA" sz="1400" spc="-15" strike="noStrike">
                <a:solidFill>
                  <a:srgbClr val="221e1f"/>
                </a:solidFill>
                <a:latin typeface="Arial"/>
                <a:ea typeface="DejaVu Sans"/>
              </a:rPr>
              <a:t>повітрозабірна</a:t>
            </a:r>
            <a:r>
              <a:rPr b="0" lang="uk-UA" sz="1400" spc="-32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0" lang="uk-UA" sz="1400" spc="-12" strike="noStrike">
                <a:solidFill>
                  <a:srgbClr val="221e1f"/>
                </a:solidFill>
                <a:latin typeface="Arial"/>
                <a:ea typeface="DejaVu Sans"/>
              </a:rPr>
              <a:t>решітка </a:t>
            </a:r>
            <a:r>
              <a:rPr b="0" lang="uk-UA" sz="1400" spc="-375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br/>
            <a:r>
              <a:rPr b="0" lang="uk-UA" sz="1400" spc="-1" strike="noStrike">
                <a:solidFill>
                  <a:srgbClr val="221e1f"/>
                </a:solidFill>
                <a:latin typeface="Arial"/>
                <a:ea typeface="DejaVu Sans"/>
              </a:rPr>
              <a:t>Висока</a:t>
            </a:r>
            <a:r>
              <a:rPr b="0" lang="uk-UA" sz="1400" spc="-12" strike="noStrike">
                <a:solidFill>
                  <a:srgbClr val="221e1f"/>
                </a:solidFill>
                <a:latin typeface="Arial"/>
                <a:ea typeface="DejaVu Sans"/>
              </a:rPr>
              <a:t> потужні</a:t>
            </a:r>
            <a:r>
              <a:rPr b="0" lang="uk-UA" sz="1400" spc="-1" strike="noStrike">
                <a:solidFill>
                  <a:srgbClr val="221e1f"/>
                </a:solidFill>
                <a:latin typeface="Arial"/>
                <a:ea typeface="DejaVu Sans"/>
              </a:rPr>
              <a:t>сть –</a:t>
            </a:r>
            <a:r>
              <a:rPr b="0" lang="uk-UA" sz="1400" spc="7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0" lang="uk-UA" sz="1400" spc="-7" strike="noStrike">
                <a:solidFill>
                  <a:srgbClr val="221e1f"/>
                </a:solidFill>
                <a:latin typeface="Arial"/>
                <a:ea typeface="DejaVu Sans"/>
              </a:rPr>
              <a:t>2000</a:t>
            </a:r>
            <a:r>
              <a:rPr b="0" lang="uk-UA" sz="1400" spc="-1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0" lang="uk-UA" sz="1400" spc="-32" strike="noStrike">
                <a:solidFill>
                  <a:srgbClr val="221e1f"/>
                </a:solidFill>
                <a:latin typeface="Arial"/>
                <a:ea typeface="DejaVu Sans"/>
              </a:rPr>
              <a:t>Вт</a:t>
            </a:r>
            <a:endParaRPr b="0" lang="uk-UA" sz="1400" spc="-1" strike="noStrike">
              <a:latin typeface="Arial"/>
            </a:endParaRPr>
          </a:p>
        </p:txBody>
      </p:sp>
      <p:grpSp>
        <p:nvGrpSpPr>
          <p:cNvPr id="299" name="object 9"/>
          <p:cNvGrpSpPr/>
          <p:nvPr/>
        </p:nvGrpSpPr>
        <p:grpSpPr>
          <a:xfrm>
            <a:off x="0" y="3050280"/>
            <a:ext cx="10691640" cy="3676680"/>
            <a:chOff x="0" y="3050280"/>
            <a:chExt cx="10691640" cy="3676680"/>
          </a:xfrm>
        </p:grpSpPr>
        <p:pic>
          <p:nvPicPr>
            <p:cNvPr id="300" name="object 10" descr=""/>
            <p:cNvPicPr/>
            <p:nvPr/>
          </p:nvPicPr>
          <p:blipFill>
            <a:blip r:embed="rId1"/>
            <a:stretch/>
          </p:blipFill>
          <p:spPr>
            <a:xfrm>
              <a:off x="0" y="3787200"/>
              <a:ext cx="10691640" cy="2939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01" name="object 11" descr=""/>
            <p:cNvPicPr/>
            <p:nvPr/>
          </p:nvPicPr>
          <p:blipFill>
            <a:blip r:embed="rId2"/>
            <a:stretch/>
          </p:blipFill>
          <p:spPr>
            <a:xfrm>
              <a:off x="8328960" y="3050280"/>
              <a:ext cx="1859760" cy="7880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02" name="object 12"/>
          <p:cNvSpPr/>
          <p:nvPr/>
        </p:nvSpPr>
        <p:spPr>
          <a:xfrm>
            <a:off x="1784520" y="7096680"/>
            <a:ext cx="17431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uk-UA" sz="2400" spc="-12" strike="noStrike">
                <a:solidFill>
                  <a:srgbClr val="ff0000"/>
                </a:solidFill>
                <a:latin typeface="Calibri"/>
                <a:ea typeface="DejaVu Sans"/>
              </a:rPr>
              <a:t>1500/2000</a:t>
            </a:r>
            <a:r>
              <a:rPr b="1" lang="uk-UA" sz="2400" spc="-60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uk-UA" sz="2400" spc="-12" strike="noStrike">
                <a:solidFill>
                  <a:srgbClr val="ff0000"/>
                </a:solidFill>
                <a:latin typeface="Calibri"/>
                <a:ea typeface="DejaVu Sans"/>
              </a:rPr>
              <a:t>Вт</a:t>
            </a:r>
            <a:endParaRPr b="0" lang="uk-UA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object 2"/>
          <p:cNvSpPr/>
          <p:nvPr/>
        </p:nvSpPr>
        <p:spPr>
          <a:xfrm>
            <a:off x="7794000" y="4643280"/>
            <a:ext cx="2552040" cy="12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1000"/>
              </a:lnSpc>
              <a:spcBef>
                <a:spcPts val="96"/>
              </a:spcBef>
            </a:pPr>
            <a:r>
              <a:rPr b="1" lang="uk-UA" sz="2600" spc="41" strike="noStrike">
                <a:solidFill>
                  <a:srgbClr val="6dabd8"/>
                </a:solidFill>
                <a:latin typeface="Arial"/>
                <a:ea typeface="DejaVu Sans"/>
              </a:rPr>
              <a:t>Новий </a:t>
            </a:r>
            <a:r>
              <a:rPr b="1" lang="uk-UA" sz="2600" spc="46" strike="noStrike">
                <a:solidFill>
                  <a:srgbClr val="6dabd8"/>
                </a:solidFill>
                <a:latin typeface="Arial"/>
                <a:ea typeface="DejaVu Sans"/>
              </a:rPr>
              <a:t> </a:t>
            </a:r>
            <a:r>
              <a:rPr b="1" lang="uk-UA" sz="2600" spc="-1" strike="noStrike">
                <a:solidFill>
                  <a:srgbClr val="6dabd8"/>
                </a:solidFill>
                <a:latin typeface="Arial"/>
                <a:ea typeface="DejaVu Sans"/>
              </a:rPr>
              <a:t>с</a:t>
            </a:r>
            <a:r>
              <a:rPr b="1" lang="uk-UA" sz="2600" spc="1" strike="noStrike">
                <a:solidFill>
                  <a:srgbClr val="6dabd8"/>
                </a:solidFill>
                <a:latin typeface="Arial"/>
                <a:ea typeface="DejaVu Sans"/>
              </a:rPr>
              <a:t>т</a:t>
            </a:r>
            <a:r>
              <a:rPr b="1" lang="uk-UA" sz="2600" spc="-1" strike="noStrike">
                <a:solidFill>
                  <a:srgbClr val="6dabd8"/>
                </a:solidFill>
                <a:latin typeface="Arial"/>
                <a:ea typeface="DejaVu Sans"/>
              </a:rPr>
              <a:t>а</a:t>
            </a:r>
            <a:r>
              <a:rPr b="1" lang="uk-UA" sz="2600" spc="7" strike="noStrike">
                <a:solidFill>
                  <a:srgbClr val="6dabd8"/>
                </a:solidFill>
                <a:latin typeface="Arial"/>
                <a:ea typeface="DejaVu Sans"/>
              </a:rPr>
              <a:t>нд</a:t>
            </a:r>
            <a:r>
              <a:rPr b="1" lang="uk-UA" sz="2600" spc="-1" strike="noStrike">
                <a:solidFill>
                  <a:srgbClr val="6dabd8"/>
                </a:solidFill>
                <a:latin typeface="Arial"/>
                <a:ea typeface="DejaVu Sans"/>
              </a:rPr>
              <a:t>а</a:t>
            </a:r>
            <a:r>
              <a:rPr b="1" lang="uk-UA" sz="2600" spc="-26" strike="noStrike">
                <a:solidFill>
                  <a:srgbClr val="6dabd8"/>
                </a:solidFill>
                <a:latin typeface="Arial"/>
                <a:ea typeface="DejaVu Sans"/>
              </a:rPr>
              <a:t>р</a:t>
            </a:r>
            <a:r>
              <a:rPr b="1" lang="uk-UA" sz="2600" spc="1" strike="noStrike">
                <a:solidFill>
                  <a:srgbClr val="6dabd8"/>
                </a:solidFill>
                <a:latin typeface="Arial"/>
                <a:ea typeface="DejaVu Sans"/>
              </a:rPr>
              <a:t>т</a:t>
            </a:r>
            <a:endParaRPr b="0" lang="uk-UA" sz="2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1"/>
              </a:spcBef>
            </a:pPr>
            <a:r>
              <a:rPr b="0" lang="uk-UA" sz="2600" spc="7" strike="noStrike">
                <a:solidFill>
                  <a:srgbClr val="221e1f"/>
                </a:solidFill>
                <a:latin typeface="Arial"/>
                <a:ea typeface="DejaVu Sans"/>
              </a:rPr>
              <a:t>у</a:t>
            </a:r>
            <a:r>
              <a:rPr b="0" lang="uk-UA" sz="2600" spc="-35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0" lang="uk-UA" sz="2600" spc="1" strike="noStrike">
                <a:solidFill>
                  <a:srgbClr val="221e1f"/>
                </a:solidFill>
                <a:latin typeface="Arial"/>
                <a:ea typeface="DejaVu Sans"/>
              </a:rPr>
              <a:t>дизайні</a:t>
            </a:r>
            <a:r>
              <a:rPr b="0" lang="uk-UA" sz="2600" spc="-26" strike="noStrike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b="0" lang="uk-UA" sz="2600" spc="-12" strike="noStrike">
                <a:solidFill>
                  <a:srgbClr val="221e1f"/>
                </a:solidFill>
                <a:latin typeface="Arial"/>
                <a:ea typeface="DejaVu Sans"/>
              </a:rPr>
              <a:t>тепла</a:t>
            </a:r>
            <a:endParaRPr b="0" lang="uk-UA" sz="2600" spc="-1" strike="noStrike">
              <a:latin typeface="Arial"/>
            </a:endParaRPr>
          </a:p>
        </p:txBody>
      </p:sp>
      <p:grpSp>
        <p:nvGrpSpPr>
          <p:cNvPr id="304" name="object 3"/>
          <p:cNvGrpSpPr/>
          <p:nvPr/>
        </p:nvGrpSpPr>
        <p:grpSpPr>
          <a:xfrm>
            <a:off x="0" y="540360"/>
            <a:ext cx="10692000" cy="6477840"/>
            <a:chOff x="0" y="540360"/>
            <a:chExt cx="10692000" cy="6477840"/>
          </a:xfrm>
        </p:grpSpPr>
        <p:pic>
          <p:nvPicPr>
            <p:cNvPr id="305" name="object 4" descr=""/>
            <p:cNvPicPr/>
            <p:nvPr/>
          </p:nvPicPr>
          <p:blipFill>
            <a:blip r:embed="rId1"/>
            <a:stretch/>
          </p:blipFill>
          <p:spPr>
            <a:xfrm>
              <a:off x="0" y="540360"/>
              <a:ext cx="7792200" cy="6477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06" name="object 5"/>
            <p:cNvSpPr/>
            <p:nvPr/>
          </p:nvSpPr>
          <p:spPr>
            <a:xfrm>
              <a:off x="3741120" y="1262160"/>
              <a:ext cx="6950880" cy="1527120"/>
            </a:xfrm>
            <a:custGeom>
              <a:avLst/>
              <a:gdLst/>
              <a:ahLst/>
              <a:rect l="l" t="t" r="r" b="b"/>
              <a:pathLst>
                <a:path w="6952615" h="1529080">
                  <a:moveTo>
                    <a:pt x="0" y="1528559"/>
                  </a:moveTo>
                  <a:lnTo>
                    <a:pt x="6952322" y="1528559"/>
                  </a:lnTo>
                  <a:lnTo>
                    <a:pt x="6952322" y="0"/>
                  </a:lnTo>
                  <a:lnTo>
                    <a:pt x="0" y="0"/>
                  </a:lnTo>
                  <a:lnTo>
                    <a:pt x="0" y="1528559"/>
                  </a:lnTo>
                  <a:close/>
                </a:path>
              </a:pathLst>
            </a:custGeom>
            <a:solidFill>
              <a:srgbClr val="6dab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07" name="object 6"/>
          <p:cNvSpPr/>
          <p:nvPr/>
        </p:nvSpPr>
        <p:spPr>
          <a:xfrm>
            <a:off x="3869640" y="1202760"/>
            <a:ext cx="4415400" cy="13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4320" algn="ctr">
              <a:lnSpc>
                <a:spcPts val="5851"/>
              </a:lnSpc>
              <a:spcBef>
                <a:spcPts val="99"/>
              </a:spcBef>
            </a:pPr>
            <a:r>
              <a:rPr b="0" lang="uk-UA" sz="5000" spc="-12" strike="noStrike">
                <a:solidFill>
                  <a:srgbClr val="000000"/>
                </a:solidFill>
                <a:latin typeface="Calibri"/>
                <a:ea typeface="DejaVu Sans"/>
              </a:rPr>
              <a:t>Еталон</a:t>
            </a:r>
            <a:endParaRPr b="0" lang="uk-UA" sz="5000" spc="-1" strike="noStrike">
              <a:latin typeface="Arial"/>
            </a:endParaRPr>
          </a:p>
          <a:p>
            <a:pPr marL="4320" algn="ctr">
              <a:lnSpc>
                <a:spcPts val="4589"/>
              </a:lnSpc>
            </a:pPr>
            <a:r>
              <a:rPr b="0" lang="uk-UA" sz="3500" spc="-1" strike="noStrike">
                <a:solidFill>
                  <a:srgbClr val="000000"/>
                </a:solidFill>
                <a:latin typeface="Arial"/>
                <a:ea typeface="DejaVu Sans"/>
              </a:rPr>
              <a:t>у</a:t>
            </a:r>
            <a:r>
              <a:rPr b="0" lang="uk-UA" sz="3500" spc="-26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uk-UA" sz="3500" spc="-21" strike="noStrike">
                <a:solidFill>
                  <a:srgbClr val="000000"/>
                </a:solidFill>
                <a:latin typeface="Arial"/>
                <a:ea typeface="DejaVu Sans"/>
              </a:rPr>
              <a:t>сегменті</a:t>
            </a:r>
            <a:r>
              <a:rPr b="0" lang="uk-UA" sz="3500" spc="-32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uk-UA" sz="3950" spc="21" strike="noStrike">
                <a:solidFill>
                  <a:srgbClr val="000000"/>
                </a:solidFill>
                <a:latin typeface="Arial"/>
                <a:ea typeface="DejaVu Sans"/>
              </a:rPr>
              <a:t>Premium</a:t>
            </a:r>
            <a:endParaRPr b="0" lang="uk-UA" sz="39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Application>LibreOffice/7.1.4.2$Windows_X86_64 LibreOffice_project/a529a4fab45b75fefc5b6226684193eb000654f6</Application>
  <AppVersion>15.0000</AppVersion>
  <Words>401</Words>
  <Paragraphs>95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2022-05-16T12:57:52Z</dcterms:created>
  <dc:creator>Селезнева Ольга Михайловна</dc:creator>
  <dc:description/>
  <dc:language>uk-UA</dc:language>
  <cp:lastModifiedBy>Alexandra Alexandra</cp:lastModifiedBy>
  <dcterms:modified xsi:type="dcterms:W3CDTF">2022-05-25T08:16:52Z</dcterms:modified>
  <cp:revision>12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2022-02-10T00:00:00Z</vt:filetime>
  </property>
  <property fmtid="{D5CDD505-2E9C-101B-9397-08002B2CF9AE}" pid="3" name="Creator">
    <vt:lpwstr>Impress</vt:lpwstr>
  </property>
  <property fmtid="{D5CDD505-2E9C-101B-9397-08002B2CF9AE}" pid="4" name="LastSaved">
    <vt:filetime>2022-02-10T00:00:00Z</vt:filetime>
  </property>
  <property fmtid="{D5CDD505-2E9C-101B-9397-08002B2CF9AE}" pid="5" name="PresentationFormat">
    <vt:lpwstr>Произвольный</vt:lpwstr>
  </property>
  <property fmtid="{D5CDD505-2E9C-101B-9397-08002B2CF9AE}" pid="6" name="Slides">
    <vt:i4>10</vt:i4>
  </property>
</Properties>
</file>