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5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64"/>
  </p:normalViewPr>
  <p:slideViewPr>
    <p:cSldViewPr>
      <p:cViewPr>
        <p:scale>
          <a:sx n="120" d="100"/>
          <a:sy n="120" d="100"/>
        </p:scale>
        <p:origin x="14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3D337-40D8-4DA9-BD6E-0D9B87D6B980}" type="datetimeFigureOut">
              <a:rPr lang="ru-RU" smtClean="0"/>
              <a:t>17.08.16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7E293-E539-4D48-BE40-964BC2D3F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7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ru-RU" smtClean="0"/>
          </a:p>
        </p:txBody>
      </p:sp>
    </p:spTree>
    <p:extLst>
      <p:ext uri="{BB962C8B-B14F-4D97-AF65-F5344CB8AC3E}">
        <p14:creationId xmlns:p14="http://schemas.microsoft.com/office/powerpoint/2010/main" val="75519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878144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47139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40304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020" y="2349500"/>
            <a:ext cx="8386396" cy="1620838"/>
          </a:xfrm>
          <a:prstGeom prst="rect">
            <a:avLst/>
          </a:prstGeom>
        </p:spPr>
        <p:txBody>
          <a:bodyPr lIns="91438" tIns="45718" rIns="91438" bIns="45718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0039" y="4286250"/>
            <a:ext cx="6906358" cy="1931988"/>
          </a:xfrm>
          <a:prstGeom prst="rect">
            <a:avLst/>
          </a:prstGeom>
        </p:spPr>
        <p:txBody>
          <a:bodyPr lIns="91438" tIns="45718" rIns="91438" bIns="45718"/>
          <a:lstStyle>
            <a:lvl1pPr marL="0" indent="0" algn="ctr">
              <a:buNone/>
              <a:defRPr/>
            </a:lvl1pPr>
            <a:lvl2pPr marL="457187" indent="0" algn="ctr">
              <a:buNone/>
              <a:defRPr/>
            </a:lvl2pPr>
            <a:lvl3pPr marL="914373" indent="0" algn="ctr">
              <a:buNone/>
              <a:defRPr/>
            </a:lvl3pPr>
            <a:lvl4pPr marL="1371560" indent="0" algn="ctr">
              <a:buNone/>
              <a:defRPr/>
            </a:lvl4pPr>
            <a:lvl5pPr marL="1828747" indent="0" algn="ctr">
              <a:buNone/>
              <a:defRPr/>
            </a:lvl5pPr>
            <a:lvl6pPr marL="2285933" indent="0" algn="ctr">
              <a:buNone/>
              <a:defRPr/>
            </a:lvl6pPr>
            <a:lvl7pPr marL="2743120" indent="0" algn="ctr">
              <a:buNone/>
              <a:defRPr/>
            </a:lvl7pPr>
            <a:lvl8pPr marL="3200307" indent="0" algn="ctr">
              <a:buNone/>
              <a:defRPr/>
            </a:lvl8pPr>
            <a:lvl9pPr marL="365749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283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35" y="303214"/>
            <a:ext cx="8878765" cy="1260475"/>
          </a:xfrm>
          <a:prstGeom prst="rect">
            <a:avLst/>
          </a:prstGeom>
        </p:spPr>
        <p:txBody>
          <a:bodyPr lIns="91438" tIns="45718" rIns="91438" bIns="45718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835" y="1765300"/>
            <a:ext cx="8878765" cy="4991100"/>
          </a:xfrm>
          <a:prstGeom prst="rect">
            <a:avLst/>
          </a:prstGeom>
        </p:spPr>
        <p:txBody>
          <a:bodyPr lIns="91438" tIns="45718" rIns="91438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450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588" y="4859344"/>
            <a:ext cx="8386397" cy="1501775"/>
          </a:xfrm>
          <a:prstGeom prst="rect">
            <a:avLst/>
          </a:prstGeom>
        </p:spPr>
        <p:txBody>
          <a:bodyPr lIns="91438" tIns="45718" rIns="91438" bIns="45718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588" y="3205169"/>
            <a:ext cx="8386397" cy="1654175"/>
          </a:xfrm>
          <a:prstGeom prst="rect">
            <a:avLst/>
          </a:prstGeom>
        </p:spPr>
        <p:txBody>
          <a:bodyPr lIns="91438" tIns="45718" rIns="91438" bIns="45718" anchor="b"/>
          <a:lstStyle>
            <a:lvl1pPr marL="0" indent="0">
              <a:buNone/>
              <a:defRPr sz="2000"/>
            </a:lvl1pPr>
            <a:lvl2pPr marL="457187" indent="0">
              <a:buNone/>
              <a:defRPr sz="1800"/>
            </a:lvl2pPr>
            <a:lvl3pPr marL="914373" indent="0">
              <a:buNone/>
              <a:defRPr sz="1600"/>
            </a:lvl3pPr>
            <a:lvl4pPr marL="1371560" indent="0">
              <a:buNone/>
              <a:defRPr sz="1400"/>
            </a:lvl4pPr>
            <a:lvl5pPr marL="1828747" indent="0">
              <a:buNone/>
              <a:defRPr sz="1400"/>
            </a:lvl5pPr>
            <a:lvl6pPr marL="2285933" indent="0">
              <a:buNone/>
              <a:defRPr sz="1400"/>
            </a:lvl6pPr>
            <a:lvl7pPr marL="2743120" indent="0">
              <a:buNone/>
              <a:defRPr sz="1400"/>
            </a:lvl7pPr>
            <a:lvl8pPr marL="3200307" indent="0">
              <a:buNone/>
              <a:defRPr sz="1400"/>
            </a:lvl8pPr>
            <a:lvl9pPr marL="365749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356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35" y="303214"/>
            <a:ext cx="8878765" cy="1260475"/>
          </a:xfrm>
          <a:prstGeom prst="rect">
            <a:avLst/>
          </a:prstGeom>
        </p:spPr>
        <p:txBody>
          <a:bodyPr lIns="91438" tIns="45718" rIns="91438" bIns="45718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836" y="1765300"/>
            <a:ext cx="4368311" cy="4991100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2826" y="1765300"/>
            <a:ext cx="4369777" cy="4991100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97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35" y="303214"/>
            <a:ext cx="8878765" cy="1260475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837" y="1692275"/>
            <a:ext cx="4359519" cy="706438"/>
          </a:xfrm>
          <a:prstGeom prst="rect">
            <a:avLst/>
          </a:prstGeom>
        </p:spPr>
        <p:txBody>
          <a:bodyPr lIns="91438" tIns="45718" rIns="91438" bIns="45718"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60" indent="0">
              <a:buNone/>
              <a:defRPr sz="1600" b="1"/>
            </a:lvl4pPr>
            <a:lvl5pPr marL="1828747" indent="0">
              <a:buNone/>
              <a:defRPr sz="1600" b="1"/>
            </a:lvl5pPr>
            <a:lvl6pPr marL="2285933" indent="0">
              <a:buNone/>
              <a:defRPr sz="1600" b="1"/>
            </a:lvl6pPr>
            <a:lvl7pPr marL="2743120" indent="0">
              <a:buNone/>
              <a:defRPr sz="1600" b="1"/>
            </a:lvl7pPr>
            <a:lvl8pPr marL="3200307" indent="0">
              <a:buNone/>
              <a:defRPr sz="1600" b="1"/>
            </a:lvl8pPr>
            <a:lvl9pPr marL="365749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837" y="2398716"/>
            <a:ext cx="4359519" cy="4357687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615" y="1692275"/>
            <a:ext cx="4360985" cy="706438"/>
          </a:xfrm>
          <a:prstGeom prst="rect">
            <a:avLst/>
          </a:prstGeom>
        </p:spPr>
        <p:txBody>
          <a:bodyPr lIns="91438" tIns="45718" rIns="91438" bIns="45718"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60" indent="0">
              <a:buNone/>
              <a:defRPr sz="1600" b="1"/>
            </a:lvl4pPr>
            <a:lvl5pPr marL="1828747" indent="0">
              <a:buNone/>
              <a:defRPr sz="1600" b="1"/>
            </a:lvl5pPr>
            <a:lvl6pPr marL="2285933" indent="0">
              <a:buNone/>
              <a:defRPr sz="1600" b="1"/>
            </a:lvl6pPr>
            <a:lvl7pPr marL="2743120" indent="0">
              <a:buNone/>
              <a:defRPr sz="1600" b="1"/>
            </a:lvl7pPr>
            <a:lvl8pPr marL="3200307" indent="0">
              <a:buNone/>
              <a:defRPr sz="1600" b="1"/>
            </a:lvl8pPr>
            <a:lvl9pPr marL="365749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1615" y="2398716"/>
            <a:ext cx="4360985" cy="4357687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4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35" y="303214"/>
            <a:ext cx="8878765" cy="1260475"/>
          </a:xfrm>
          <a:prstGeom prst="rect">
            <a:avLst/>
          </a:prstGeom>
        </p:spPr>
        <p:txBody>
          <a:bodyPr lIns="91438" tIns="45718" rIns="91438" bIns="45718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639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133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36" y="301628"/>
            <a:ext cx="3245826" cy="1281113"/>
          </a:xfrm>
          <a:prstGeom prst="rect">
            <a:avLst/>
          </a:prstGeom>
        </p:spPr>
        <p:txBody>
          <a:bodyPr lIns="91438" tIns="45718" rIns="91438" bIns="4571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6893" y="301630"/>
            <a:ext cx="5515708" cy="6454775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836" y="1582739"/>
            <a:ext cx="3245826" cy="5173662"/>
          </a:xfrm>
          <a:prstGeom prst="rect">
            <a:avLst/>
          </a:prstGeom>
        </p:spPr>
        <p:txBody>
          <a:bodyPr lIns="91438" tIns="45718" rIns="91438" bIns="45718"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60" indent="0">
              <a:buNone/>
              <a:defRPr sz="900"/>
            </a:lvl4pPr>
            <a:lvl5pPr marL="1828747" indent="0">
              <a:buNone/>
              <a:defRPr sz="900"/>
            </a:lvl5pPr>
            <a:lvl6pPr marL="2285933" indent="0">
              <a:buNone/>
              <a:defRPr sz="900"/>
            </a:lvl6pPr>
            <a:lvl7pPr marL="2743120" indent="0">
              <a:buNone/>
              <a:defRPr sz="900"/>
            </a:lvl7pPr>
            <a:lvl8pPr marL="3200307" indent="0">
              <a:buNone/>
              <a:defRPr sz="900"/>
            </a:lvl8pPr>
            <a:lvl9pPr marL="36574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66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08" y="5294319"/>
            <a:ext cx="5920154" cy="623887"/>
          </a:xfrm>
          <a:prstGeom prst="rect">
            <a:avLst/>
          </a:prstGeom>
        </p:spPr>
        <p:txBody>
          <a:bodyPr lIns="91438" tIns="45718" rIns="91438" bIns="4571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34308" y="676276"/>
            <a:ext cx="5920154" cy="4537075"/>
          </a:xfrm>
          <a:prstGeom prst="rect">
            <a:avLst/>
          </a:prstGeom>
        </p:spPr>
        <p:txBody>
          <a:bodyPr lIns="91438" tIns="45718" rIns="91438" bIns="45718"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3" indent="0">
              <a:buNone/>
              <a:defRPr sz="2400"/>
            </a:lvl3pPr>
            <a:lvl4pPr marL="1371560" indent="0">
              <a:buNone/>
              <a:defRPr sz="2000"/>
            </a:lvl4pPr>
            <a:lvl5pPr marL="1828747" indent="0">
              <a:buNone/>
              <a:defRPr sz="2000"/>
            </a:lvl5pPr>
            <a:lvl6pPr marL="2285933" indent="0">
              <a:buNone/>
              <a:defRPr sz="2000"/>
            </a:lvl6pPr>
            <a:lvl7pPr marL="2743120" indent="0">
              <a:buNone/>
              <a:defRPr sz="2000"/>
            </a:lvl7pPr>
            <a:lvl8pPr marL="3200307" indent="0">
              <a:buNone/>
              <a:defRPr sz="2000"/>
            </a:lvl8pPr>
            <a:lvl9pPr marL="3657494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4308" y="5918201"/>
            <a:ext cx="5920154" cy="889000"/>
          </a:xfrm>
          <a:prstGeom prst="rect">
            <a:avLst/>
          </a:prstGeom>
        </p:spPr>
        <p:txBody>
          <a:bodyPr lIns="91438" tIns="45718" rIns="91438" bIns="45718"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60" indent="0">
              <a:buNone/>
              <a:defRPr sz="900"/>
            </a:lvl4pPr>
            <a:lvl5pPr marL="1828747" indent="0">
              <a:buNone/>
              <a:defRPr sz="900"/>
            </a:lvl5pPr>
            <a:lvl6pPr marL="2285933" indent="0">
              <a:buNone/>
              <a:defRPr sz="900"/>
            </a:lvl6pPr>
            <a:lvl7pPr marL="2743120" indent="0">
              <a:buNone/>
              <a:defRPr sz="900"/>
            </a:lvl7pPr>
            <a:lvl8pPr marL="3200307" indent="0">
              <a:buNone/>
              <a:defRPr sz="900"/>
            </a:lvl8pPr>
            <a:lvl9pPr marL="36574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204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35" y="303214"/>
            <a:ext cx="8878765" cy="1260475"/>
          </a:xfrm>
          <a:prstGeom prst="rect">
            <a:avLst/>
          </a:prstGeom>
        </p:spPr>
        <p:txBody>
          <a:bodyPr lIns="91438" tIns="45718" rIns="91438" bIns="45718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835" y="1765300"/>
            <a:ext cx="8878765" cy="4991100"/>
          </a:xfrm>
          <a:prstGeom prst="rect">
            <a:avLst/>
          </a:prstGeom>
        </p:spPr>
        <p:txBody>
          <a:bodyPr vert="eaVert" lIns="91438" tIns="45718" rIns="91438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339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009" y="303214"/>
            <a:ext cx="2218592" cy="6453187"/>
          </a:xfrm>
          <a:prstGeom prst="rect">
            <a:avLst/>
          </a:prstGeom>
        </p:spPr>
        <p:txBody>
          <a:bodyPr vert="eaVert" lIns="91438" tIns="45718" rIns="91438" bIns="45718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836" y="303214"/>
            <a:ext cx="6519496" cy="6453187"/>
          </a:xfrm>
          <a:prstGeom prst="rect">
            <a:avLst/>
          </a:prstGeom>
        </p:spPr>
        <p:txBody>
          <a:bodyPr vert="eaVert" lIns="91438" tIns="45718" rIns="91438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282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316923" cy="7560000"/>
          </a:xfrm>
        </p:spPr>
        <p:txBody>
          <a:bodyPr lIns="91438" tIns="45718" rIns="91438" bIns="45718" rtlCol="0">
            <a:normAutofit/>
          </a:bodyPr>
          <a:lstStyle>
            <a:lvl1pPr algn="ctr"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684448" y="3188592"/>
            <a:ext cx="2194046" cy="174406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2000" b="1" cap="all">
                <a:solidFill>
                  <a:srgbClr val="A3A3A3"/>
                </a:solidFill>
              </a:defRPr>
            </a:lvl1pPr>
            <a:lvl2pPr marL="177795" indent="-17779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Lucida Grande"/>
              <a:buChar char="&gt;"/>
              <a:defRPr sz="1200">
                <a:solidFill>
                  <a:schemeClr val="accent4"/>
                </a:solidFill>
              </a:defRPr>
            </a:lvl2pPr>
            <a:lvl3pPr marL="177795" indent="-17779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Lucida Grande"/>
              <a:buChar char="&gt;"/>
              <a:defRPr sz="1200"/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7988584" y="3649750"/>
            <a:ext cx="1495385" cy="3240000"/>
          </a:xfrm>
        </p:spPr>
        <p:txBody>
          <a:bodyPr lIns="91438" tIns="45718" rIns="91438" bIns="45718"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36691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547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7F380-6F7D-4587-B258-D670B63CA5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4911-CE84-46D5-B836-8CEE5B0584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10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8C1A7-AF60-42A4-95D8-2D2D2BEA4F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63792-44CD-42AB-8854-E97B9AE838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672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286EC-0847-432D-A85B-CCD150F318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97E8-C630-4C24-8C48-266060BF36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85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6E945-34EC-4810-9240-2AF80603B6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30A5E-8396-47EB-986B-6636FBD136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31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1687-F7FE-4E96-B17D-2F933902D3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39E0D-F45D-485C-945B-945E2F68E9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6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5D333-66EE-4AB6-B252-D3AFD8F05C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5FA3F-96B7-421E-886B-54ACEFBDB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22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254E7-ED46-48F1-ACA6-BFC55EE70F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8D07F-458A-4732-834F-5058B676F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17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4D0B6-F64C-40C0-8C6C-CF63FBFC2B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CFA45-1718-4ECF-8B45-B655EE1E08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41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2AB80-AE4F-4B6B-AB32-ECAC826E50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E250-67CD-4948-8BFC-4761D6984A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78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9F5A-3FAD-4C45-975F-29338FBBB5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B84D-C9A3-410B-8E24-B7D05E4A25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63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0330-2A40-4DD7-BE51-EC93D285CE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CABF6-0F07-4A50-940D-768793165C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17.08.16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Titel_sw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9458" y="-3175"/>
            <a:ext cx="3341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0" descr="Titel_sw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0" t="6699"/>
          <a:stretch>
            <a:fillRect/>
          </a:stretch>
        </p:blipFill>
        <p:spPr bwMode="auto">
          <a:xfrm>
            <a:off x="-8790" y="0"/>
            <a:ext cx="67026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ChangeArrowheads="1"/>
          </p:cNvSpPr>
          <p:nvPr userDrawn="1"/>
        </p:nvSpPr>
        <p:spPr bwMode="auto">
          <a:xfrm>
            <a:off x="5023338" y="0"/>
            <a:ext cx="3979985" cy="6854825"/>
          </a:xfrm>
          <a:prstGeom prst="rect">
            <a:avLst/>
          </a:prstGeom>
          <a:solidFill>
            <a:srgbClr val="F9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86" tIns="41993" rIns="83986" bIns="41993" anchor="ctr"/>
          <a:lstStyle>
            <a:lvl1pPr defTabSz="454025" eaLnBrk="0" hangingPunct="0">
              <a:defRPr sz="2200" b="1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 defTabSz="454025" eaLnBrk="0" hangingPunct="0">
              <a:defRPr sz="2200" b="1">
                <a:solidFill>
                  <a:schemeClr val="accent1"/>
                </a:solidFill>
                <a:latin typeface="Arial" pitchFamily="34" charset="0"/>
              </a:defRPr>
            </a:lvl2pPr>
            <a:lvl3pPr marL="1143000" indent="-228600" defTabSz="454025" eaLnBrk="0" hangingPunct="0">
              <a:defRPr sz="2200" b="1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 defTabSz="454025" eaLnBrk="0" hangingPunct="0">
              <a:defRPr sz="2200" b="1">
                <a:solidFill>
                  <a:schemeClr val="accent1"/>
                </a:solidFill>
                <a:latin typeface="Arial" pitchFamily="34" charset="0"/>
              </a:defRPr>
            </a:lvl4pPr>
            <a:lvl5pPr marL="2057400" indent="-228600" defTabSz="454025" eaLnBrk="0" hangingPunct="0">
              <a:defRPr sz="2200" b="1">
                <a:solidFill>
                  <a:schemeClr val="accent1"/>
                </a:solidFill>
                <a:latin typeface="Arial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1"/>
                </a:solidFill>
                <a:latin typeface="Arial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1"/>
                </a:solidFill>
                <a:latin typeface="Arial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1"/>
                </a:solidFill>
                <a:latin typeface="Arial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ru-RU" b="0" smtClean="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1029" name="Group 13"/>
          <p:cNvGrpSpPr>
            <a:grpSpLocks/>
          </p:cNvGrpSpPr>
          <p:nvPr userDrawn="1"/>
        </p:nvGrpSpPr>
        <p:grpSpPr bwMode="auto">
          <a:xfrm>
            <a:off x="7737231" y="6281738"/>
            <a:ext cx="1128346" cy="419100"/>
            <a:chOff x="4669" y="4322"/>
            <a:chExt cx="831" cy="291"/>
          </a:xfrm>
        </p:grpSpPr>
        <p:pic>
          <p:nvPicPr>
            <p:cNvPr id="1030" name="Picture 11" descr="Zanussi_sw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" y="4322"/>
              <a:ext cx="83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1" name="Group 12"/>
            <p:cNvGrpSpPr>
              <a:grpSpLocks/>
            </p:cNvGrpSpPr>
            <p:nvPr userDrawn="1"/>
          </p:nvGrpSpPr>
          <p:grpSpPr bwMode="auto">
            <a:xfrm>
              <a:off x="4669" y="4586"/>
              <a:ext cx="831" cy="27"/>
              <a:chOff x="4669" y="4586"/>
              <a:chExt cx="831" cy="27"/>
            </a:xfrm>
          </p:grpSpPr>
          <p:sp>
            <p:nvSpPr>
              <p:cNvPr id="1032" name="Rectangle 8"/>
              <p:cNvSpPr>
                <a:spLocks noChangeArrowheads="1"/>
              </p:cNvSpPr>
              <p:nvPr userDrawn="1"/>
            </p:nvSpPr>
            <p:spPr bwMode="auto">
              <a:xfrm>
                <a:off x="5223" y="4591"/>
                <a:ext cx="277" cy="22"/>
              </a:xfrm>
              <a:prstGeom prst="rect">
                <a:avLst/>
              </a:prstGeom>
              <a:solidFill>
                <a:srgbClr val="C916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3988" tIns="41994" rIns="83988" bIns="41994" anchor="ctr"/>
              <a:lstStyle>
                <a:lvl1pPr defTabSz="454025" eaLnBrk="0" hangingPunct="0"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1pPr>
                <a:lvl2pPr marL="742950" indent="-285750" defTabSz="454025" eaLnBrk="0" hangingPunct="0"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2pPr>
                <a:lvl3pPr marL="1143000" indent="-228600" defTabSz="454025" eaLnBrk="0" hangingPunct="0"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3pPr>
                <a:lvl4pPr marL="1600200" indent="-228600" defTabSz="454025" eaLnBrk="0" hangingPunct="0"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4pPr>
                <a:lvl5pPr marL="2057400" indent="-228600" defTabSz="454025" eaLnBrk="0" hangingPunct="0"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5pPr>
                <a:lvl6pPr marL="2514600" indent="-228600" defTabSz="454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6pPr>
                <a:lvl7pPr marL="2971800" indent="-228600" defTabSz="454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7pPr>
                <a:lvl8pPr marL="3429000" indent="-228600" defTabSz="454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8pPr>
                <a:lvl9pPr marL="3886200" indent="-228600" defTabSz="454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ru-RU" smtClean="0">
                  <a:solidFill>
                    <a:srgbClr val="FACD19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 userDrawn="1"/>
            </p:nvSpPr>
            <p:spPr bwMode="auto">
              <a:xfrm>
                <a:off x="4946" y="4591"/>
                <a:ext cx="274" cy="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3988" tIns="41994" rIns="83988" bIns="41994" anchor="ctr"/>
              <a:lstStyle>
                <a:lvl1pPr defTabSz="454025" eaLnBrk="0" hangingPunct="0"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1pPr>
                <a:lvl2pPr marL="742950" indent="-285750" defTabSz="454025" eaLnBrk="0" hangingPunct="0"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2pPr>
                <a:lvl3pPr marL="1143000" indent="-228600" defTabSz="454025" eaLnBrk="0" hangingPunct="0"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3pPr>
                <a:lvl4pPr marL="1600200" indent="-228600" defTabSz="454025" eaLnBrk="0" hangingPunct="0"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4pPr>
                <a:lvl5pPr marL="2057400" indent="-228600" defTabSz="454025" eaLnBrk="0" hangingPunct="0"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5pPr>
                <a:lvl6pPr marL="2514600" indent="-228600" defTabSz="454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6pPr>
                <a:lvl7pPr marL="2971800" indent="-228600" defTabSz="454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7pPr>
                <a:lvl8pPr marL="3429000" indent="-228600" defTabSz="454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8pPr>
                <a:lvl9pPr marL="3886200" indent="-228600" defTabSz="454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ru-RU" smtClean="0">
                  <a:solidFill>
                    <a:srgbClr val="FACD19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 userDrawn="1"/>
            </p:nvSpPr>
            <p:spPr bwMode="auto">
              <a:xfrm>
                <a:off x="4669" y="4591"/>
                <a:ext cx="277" cy="22"/>
              </a:xfrm>
              <a:prstGeom prst="rect">
                <a:avLst/>
              </a:prstGeom>
              <a:solidFill>
                <a:srgbClr val="4CB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3988" tIns="41994" rIns="83988" bIns="41994" anchor="ctr"/>
              <a:lstStyle>
                <a:lvl1pPr defTabSz="454025" eaLnBrk="0" hangingPunct="0"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1pPr>
                <a:lvl2pPr marL="742950" indent="-285750" defTabSz="454025" eaLnBrk="0" hangingPunct="0"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2pPr>
                <a:lvl3pPr marL="1143000" indent="-228600" defTabSz="454025" eaLnBrk="0" hangingPunct="0"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3pPr>
                <a:lvl4pPr marL="1600200" indent="-228600" defTabSz="454025" eaLnBrk="0" hangingPunct="0"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4pPr>
                <a:lvl5pPr marL="2057400" indent="-228600" defTabSz="454025" eaLnBrk="0" hangingPunct="0"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5pPr>
                <a:lvl6pPr marL="2514600" indent="-228600" defTabSz="454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6pPr>
                <a:lvl7pPr marL="2971800" indent="-228600" defTabSz="454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7pPr>
                <a:lvl8pPr marL="3429000" indent="-228600" defTabSz="454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8pPr>
                <a:lvl9pPr marL="3886200" indent="-228600" defTabSz="454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accent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ru-RU" smtClean="0">
                  <a:solidFill>
                    <a:srgbClr val="FACD19"/>
                  </a:solidFill>
                  <a:ea typeface="MS PGothic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493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4025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D7D2CB"/>
          </a:solidFill>
          <a:latin typeface="+mj-lt"/>
          <a:ea typeface="+mj-ea"/>
          <a:cs typeface="+mj-cs"/>
        </a:defRPr>
      </a:lvl1pPr>
      <a:lvl2pPr algn="l" defTabSz="454025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D7D2CB"/>
          </a:solidFill>
          <a:latin typeface="Tahoma" pitchFamily="34" charset="0"/>
        </a:defRPr>
      </a:lvl2pPr>
      <a:lvl3pPr algn="l" defTabSz="454025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D7D2CB"/>
          </a:solidFill>
          <a:latin typeface="Tahoma" pitchFamily="34" charset="0"/>
        </a:defRPr>
      </a:lvl3pPr>
      <a:lvl4pPr algn="l" defTabSz="454025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D7D2CB"/>
          </a:solidFill>
          <a:latin typeface="Tahoma" pitchFamily="34" charset="0"/>
        </a:defRPr>
      </a:lvl4pPr>
      <a:lvl5pPr algn="l" defTabSz="454025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D7D2CB"/>
          </a:solidFill>
          <a:latin typeface="Tahoma" pitchFamily="34" charset="0"/>
        </a:defRPr>
      </a:lvl5pPr>
      <a:lvl6pPr marL="457187" algn="l" defTabSz="496874" rtl="0" fontAlgn="base">
        <a:spcBef>
          <a:spcPct val="0"/>
        </a:spcBef>
        <a:spcAft>
          <a:spcPct val="0"/>
        </a:spcAft>
        <a:defRPr sz="1300" b="1">
          <a:solidFill>
            <a:srgbClr val="D7D2CB"/>
          </a:solidFill>
          <a:latin typeface="Tahoma" pitchFamily="34" charset="0"/>
        </a:defRPr>
      </a:lvl6pPr>
      <a:lvl7pPr marL="914373" algn="l" defTabSz="496874" rtl="0" fontAlgn="base">
        <a:spcBef>
          <a:spcPct val="0"/>
        </a:spcBef>
        <a:spcAft>
          <a:spcPct val="0"/>
        </a:spcAft>
        <a:defRPr sz="1300" b="1">
          <a:solidFill>
            <a:srgbClr val="D7D2CB"/>
          </a:solidFill>
          <a:latin typeface="Tahoma" pitchFamily="34" charset="0"/>
        </a:defRPr>
      </a:lvl7pPr>
      <a:lvl8pPr marL="1371560" algn="l" defTabSz="496874" rtl="0" fontAlgn="base">
        <a:spcBef>
          <a:spcPct val="0"/>
        </a:spcBef>
        <a:spcAft>
          <a:spcPct val="0"/>
        </a:spcAft>
        <a:defRPr sz="1300" b="1">
          <a:solidFill>
            <a:srgbClr val="D7D2CB"/>
          </a:solidFill>
          <a:latin typeface="Tahoma" pitchFamily="34" charset="0"/>
        </a:defRPr>
      </a:lvl8pPr>
      <a:lvl9pPr marL="1828747" algn="l" defTabSz="496874" rtl="0" fontAlgn="base">
        <a:spcBef>
          <a:spcPct val="0"/>
        </a:spcBef>
        <a:spcAft>
          <a:spcPct val="0"/>
        </a:spcAft>
        <a:defRPr sz="1300" b="1">
          <a:solidFill>
            <a:srgbClr val="D7D2CB"/>
          </a:solidFill>
          <a:latin typeface="Tahoma" pitchFamily="34" charset="0"/>
        </a:defRPr>
      </a:lvl9pPr>
    </p:titleStyle>
    <p:bodyStyle>
      <a:lvl1pPr marL="312738" indent="-312738" algn="l" defTabSz="454025" rtl="0" eaLnBrk="0" fontAlgn="base" hangingPunct="0">
        <a:spcBef>
          <a:spcPts val="738"/>
        </a:spcBef>
        <a:spcAft>
          <a:spcPct val="0"/>
        </a:spcAft>
        <a:buFont typeface="Arial" pitchFamily="34" charset="0"/>
        <a:defRPr sz="1300">
          <a:solidFill>
            <a:srgbClr val="6C6C6C"/>
          </a:solidFill>
          <a:latin typeface="+mn-lt"/>
          <a:ea typeface="+mn-ea"/>
          <a:cs typeface="+mn-cs"/>
        </a:defRPr>
      </a:lvl1pPr>
      <a:lvl2pPr marL="681038" indent="-260350" algn="l" defTabSz="454025" rtl="0" eaLnBrk="0" fontAlgn="base" hangingPunct="0">
        <a:spcBef>
          <a:spcPts val="738"/>
        </a:spcBef>
        <a:spcAft>
          <a:spcPct val="0"/>
        </a:spcAft>
        <a:buFont typeface="Arial" pitchFamily="34" charset="0"/>
        <a:defRPr sz="1300">
          <a:solidFill>
            <a:srgbClr val="6C6C6C"/>
          </a:solidFill>
          <a:latin typeface="+mn-lt"/>
        </a:defRPr>
      </a:lvl2pPr>
      <a:lvl3pPr marL="130175" indent="-130175" algn="l" defTabSz="454025" rtl="0" eaLnBrk="0" fontAlgn="base" hangingPunct="0">
        <a:spcBef>
          <a:spcPts val="738"/>
        </a:spcBef>
        <a:spcAft>
          <a:spcPct val="0"/>
        </a:spcAft>
        <a:buFont typeface="Arial" pitchFamily="34" charset="0"/>
        <a:buChar char="•"/>
        <a:defRPr sz="1300">
          <a:solidFill>
            <a:srgbClr val="6C6C6C"/>
          </a:solidFill>
          <a:latin typeface="+mn-lt"/>
        </a:defRPr>
      </a:lvl3pPr>
      <a:lvl4pPr marL="130175" indent="-130175" algn="l" defTabSz="454025" rtl="0" eaLnBrk="0" fontAlgn="base" hangingPunct="0">
        <a:spcBef>
          <a:spcPts val="738"/>
        </a:spcBef>
        <a:spcAft>
          <a:spcPct val="0"/>
        </a:spcAft>
        <a:buFont typeface="Arial" pitchFamily="34" charset="0"/>
        <a:buChar char="•"/>
        <a:defRPr sz="1300">
          <a:solidFill>
            <a:srgbClr val="6C6C6C"/>
          </a:solidFill>
          <a:latin typeface="+mn-lt"/>
        </a:defRPr>
      </a:lvl4pPr>
      <a:lvl5pPr marL="130175" indent="-130175" algn="l" defTabSz="454025" rtl="0" eaLnBrk="0" fontAlgn="base" hangingPunct="0">
        <a:spcBef>
          <a:spcPts val="738"/>
        </a:spcBef>
        <a:spcAft>
          <a:spcPct val="0"/>
        </a:spcAft>
        <a:buFont typeface="Arial" pitchFamily="34" charset="0"/>
        <a:buChar char="•"/>
        <a:defRPr sz="1300">
          <a:solidFill>
            <a:srgbClr val="6C6C6C"/>
          </a:solidFill>
          <a:latin typeface="+mn-lt"/>
        </a:defRPr>
      </a:lvl5pPr>
      <a:lvl6pPr marL="600058" indent="-142871" algn="l" defTabSz="496874" rtl="0" fontAlgn="base">
        <a:spcBef>
          <a:spcPts val="800"/>
        </a:spcBef>
        <a:spcAft>
          <a:spcPct val="0"/>
        </a:spcAft>
        <a:buFont typeface="Arial" pitchFamily="34" charset="0"/>
        <a:buChar char="•"/>
        <a:defRPr sz="1400">
          <a:solidFill>
            <a:srgbClr val="6C6C6C"/>
          </a:solidFill>
          <a:latin typeface="+mn-lt"/>
        </a:defRPr>
      </a:lvl6pPr>
      <a:lvl7pPr marL="1057244" indent="-142871" algn="l" defTabSz="496874" rtl="0" fontAlgn="base">
        <a:spcBef>
          <a:spcPts val="800"/>
        </a:spcBef>
        <a:spcAft>
          <a:spcPct val="0"/>
        </a:spcAft>
        <a:buFont typeface="Arial" pitchFamily="34" charset="0"/>
        <a:buChar char="•"/>
        <a:defRPr sz="1400">
          <a:solidFill>
            <a:srgbClr val="6C6C6C"/>
          </a:solidFill>
          <a:latin typeface="+mn-lt"/>
        </a:defRPr>
      </a:lvl7pPr>
      <a:lvl8pPr marL="1514431" indent="-142871" algn="l" defTabSz="496874" rtl="0" fontAlgn="base">
        <a:spcBef>
          <a:spcPts val="800"/>
        </a:spcBef>
        <a:spcAft>
          <a:spcPct val="0"/>
        </a:spcAft>
        <a:buFont typeface="Arial" pitchFamily="34" charset="0"/>
        <a:buChar char="•"/>
        <a:defRPr sz="1400">
          <a:solidFill>
            <a:srgbClr val="6C6C6C"/>
          </a:solidFill>
          <a:latin typeface="+mn-lt"/>
        </a:defRPr>
      </a:lvl8pPr>
      <a:lvl9pPr marL="1971618" indent="-142871" algn="l" defTabSz="496874" rtl="0" fontAlgn="base">
        <a:spcBef>
          <a:spcPts val="800"/>
        </a:spcBef>
        <a:spcAft>
          <a:spcPct val="0"/>
        </a:spcAft>
        <a:buFont typeface="Arial" pitchFamily="34" charset="0"/>
        <a:buChar char="•"/>
        <a:defRPr sz="1400">
          <a:solidFill>
            <a:srgbClr val="6C6C6C"/>
          </a:solidFill>
          <a:latin typeface="+mn-lt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4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986" tIns="41993" rIns="83986" bIns="419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text styles</a:t>
            </a:r>
          </a:p>
          <a:p>
            <a:pPr lvl="1"/>
            <a:r>
              <a:rPr lang="en-GB" altLang="ru-RU" smtClean="0"/>
              <a:t>Second level</a:t>
            </a:r>
          </a:p>
          <a:p>
            <a:pPr lvl="2"/>
            <a:r>
              <a:rPr lang="en-GB" altLang="ru-RU" smtClean="0"/>
              <a:t>Third level</a:t>
            </a:r>
          </a:p>
          <a:p>
            <a:pPr lvl="3"/>
            <a:r>
              <a:rPr lang="en-GB" altLang="ru-RU" smtClean="0"/>
              <a:t>Fourth level</a:t>
            </a:r>
          </a:p>
          <a:p>
            <a:pPr lvl="4"/>
            <a:r>
              <a:rPr lang="en-GB" altLang="ru-RU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74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txStyles>
    <p:titleStyle>
      <a:lvl1pPr algn="l" defTabSz="454025" rtl="0" eaLnBrk="0" fontAlgn="base" hangingPunct="0">
        <a:spcBef>
          <a:spcPct val="0"/>
        </a:spcBef>
        <a:spcAft>
          <a:spcPct val="0"/>
        </a:spcAft>
        <a:defRPr lang="en-US" sz="1200" b="1" kern="1200">
          <a:solidFill>
            <a:srgbClr val="D7D2CB"/>
          </a:solidFill>
          <a:latin typeface="+mj-lt"/>
          <a:ea typeface="+mj-ea"/>
          <a:cs typeface="+mj-cs"/>
        </a:defRPr>
      </a:lvl1pPr>
      <a:lvl2pPr algn="l" defTabSz="454025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D7D2CB"/>
          </a:solidFill>
          <a:latin typeface="Tahoma" pitchFamily="-123" charset="0"/>
          <a:ea typeface="Geneva" pitchFamily="50" charset="-128"/>
          <a:cs typeface="Geneva" pitchFamily="50" charset="-128"/>
        </a:defRPr>
      </a:lvl2pPr>
      <a:lvl3pPr algn="l" defTabSz="454025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D7D2CB"/>
          </a:solidFill>
          <a:latin typeface="Tahoma" pitchFamily="-123" charset="0"/>
          <a:ea typeface="Geneva" pitchFamily="50" charset="-128"/>
          <a:cs typeface="Geneva" pitchFamily="50" charset="-128"/>
        </a:defRPr>
      </a:lvl3pPr>
      <a:lvl4pPr algn="l" defTabSz="454025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D7D2CB"/>
          </a:solidFill>
          <a:latin typeface="Tahoma" pitchFamily="-123" charset="0"/>
          <a:ea typeface="Geneva" pitchFamily="50" charset="-128"/>
          <a:cs typeface="Geneva" pitchFamily="50" charset="-128"/>
        </a:defRPr>
      </a:lvl4pPr>
      <a:lvl5pPr algn="l" defTabSz="454025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D7D2CB"/>
          </a:solidFill>
          <a:latin typeface="Tahoma" pitchFamily="-123" charset="0"/>
          <a:ea typeface="Geneva" pitchFamily="50" charset="-128"/>
          <a:cs typeface="Geneva" pitchFamily="50" charset="-128"/>
        </a:defRPr>
      </a:lvl5pPr>
      <a:lvl6pPr marL="497740" algn="ctr" defTabSz="49774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50" charset="0"/>
          <a:ea typeface="Geneva" pitchFamily="50" charset="-128"/>
          <a:cs typeface="Geneva" pitchFamily="50" charset="-128"/>
        </a:defRPr>
      </a:lvl6pPr>
      <a:lvl7pPr marL="995478" algn="ctr" defTabSz="49774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50" charset="0"/>
          <a:ea typeface="Geneva" pitchFamily="50" charset="-128"/>
          <a:cs typeface="Geneva" pitchFamily="50" charset="-128"/>
        </a:defRPr>
      </a:lvl7pPr>
      <a:lvl8pPr marL="1493217" algn="ctr" defTabSz="49774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50" charset="0"/>
          <a:ea typeface="Geneva" pitchFamily="50" charset="-128"/>
          <a:cs typeface="Geneva" pitchFamily="50" charset="-128"/>
        </a:defRPr>
      </a:lvl8pPr>
      <a:lvl9pPr marL="1990957" algn="ctr" defTabSz="49774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50" charset="0"/>
          <a:ea typeface="Geneva" pitchFamily="50" charset="-128"/>
          <a:cs typeface="Geneva" pitchFamily="50" charset="-128"/>
        </a:defRPr>
      </a:lvl9pPr>
    </p:titleStyle>
    <p:bodyStyle>
      <a:lvl1pPr marL="312738" indent="-312738" algn="l" defTabSz="454025" rtl="0" eaLnBrk="0" fontAlgn="base" hangingPunct="0">
        <a:spcBef>
          <a:spcPts val="738"/>
        </a:spcBef>
        <a:spcAft>
          <a:spcPct val="0"/>
        </a:spcAft>
        <a:buFont typeface="Arial" pitchFamily="34" charset="0"/>
        <a:defRPr sz="1300" kern="1200">
          <a:ln w="0" cmpd="sng">
            <a:noFill/>
          </a:ln>
          <a:solidFill>
            <a:srgbClr val="6C6C6C"/>
          </a:solidFill>
          <a:latin typeface="Arial" pitchFamily="34" charset="0"/>
          <a:ea typeface="+mn-ea"/>
          <a:cs typeface="+mn-cs"/>
        </a:defRPr>
      </a:lvl1pPr>
      <a:lvl2pPr marL="681038" indent="-260350" algn="l" defTabSz="454025" rtl="0" eaLnBrk="0" fontAlgn="base" hangingPunct="0">
        <a:spcBef>
          <a:spcPts val="738"/>
        </a:spcBef>
        <a:spcAft>
          <a:spcPct val="0"/>
        </a:spcAft>
        <a:buFont typeface="Arial" pitchFamily="34" charset="0"/>
        <a:defRPr sz="1300" kern="1200">
          <a:ln w="0" cmpd="sng">
            <a:noFill/>
          </a:ln>
          <a:solidFill>
            <a:srgbClr val="6C6C6C"/>
          </a:solidFill>
          <a:latin typeface="+mj-lt"/>
          <a:ea typeface="+mn-ea"/>
          <a:cs typeface="+mn-cs"/>
        </a:defRPr>
      </a:lvl2pPr>
      <a:lvl3pPr marL="130175" indent="-130175" algn="l" defTabSz="454025" rtl="0" eaLnBrk="0" fontAlgn="base" hangingPunct="0">
        <a:spcBef>
          <a:spcPts val="738"/>
        </a:spcBef>
        <a:spcAft>
          <a:spcPct val="0"/>
        </a:spcAft>
        <a:buFont typeface="Arial" pitchFamily="34" charset="0"/>
        <a:buChar char="•"/>
        <a:defRPr sz="1300" kern="1200">
          <a:ln w="0" cmpd="sng">
            <a:noFill/>
          </a:ln>
          <a:solidFill>
            <a:srgbClr val="6C6C6C"/>
          </a:solidFill>
          <a:latin typeface="+mj-lt"/>
          <a:ea typeface="+mn-ea"/>
          <a:cs typeface="+mn-cs"/>
        </a:defRPr>
      </a:lvl3pPr>
      <a:lvl4pPr marL="130175" indent="-130175" algn="l" defTabSz="454025" rtl="0" eaLnBrk="0" fontAlgn="base" hangingPunct="0">
        <a:spcBef>
          <a:spcPts val="738"/>
        </a:spcBef>
        <a:spcAft>
          <a:spcPct val="0"/>
        </a:spcAft>
        <a:buFont typeface="Arial" pitchFamily="34" charset="0"/>
        <a:buChar char="•"/>
        <a:defRPr sz="1300" kern="1200">
          <a:ln w="0" cmpd="sng">
            <a:noFill/>
          </a:ln>
          <a:solidFill>
            <a:srgbClr val="6C6C6C"/>
          </a:solidFill>
          <a:latin typeface="+mj-lt"/>
          <a:ea typeface="+mn-ea"/>
          <a:cs typeface="+mn-cs"/>
        </a:defRPr>
      </a:lvl4pPr>
      <a:lvl5pPr marL="130175" indent="-130175" algn="l" defTabSz="454025" rtl="0" eaLnBrk="0" fontAlgn="base" hangingPunct="0">
        <a:spcBef>
          <a:spcPts val="738"/>
        </a:spcBef>
        <a:spcAft>
          <a:spcPct val="0"/>
        </a:spcAft>
        <a:buFont typeface="Arial" pitchFamily="34" charset="0"/>
        <a:buChar char="•"/>
        <a:defRPr sz="1300" kern="1200">
          <a:ln w="0" cmpd="sng">
            <a:noFill/>
          </a:ln>
          <a:solidFill>
            <a:srgbClr val="6C6C6C"/>
          </a:solidFill>
          <a:latin typeface="+mj-lt"/>
          <a:ea typeface="+mn-ea"/>
          <a:cs typeface="+mn-cs"/>
        </a:defRPr>
      </a:lvl5pPr>
      <a:lvl6pPr marL="2737565" indent="-248869" algn="l" defTabSz="49774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05" indent="-248869" algn="l" defTabSz="49774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044" indent="-248869" algn="l" defTabSz="49774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783" indent="-248869" algn="l" defTabSz="49774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4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E50210-A65B-4129-814A-72B0D2A214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4FEA6C-6B62-437A-AAA1-F2EDE6F1D7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8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.wdp"/><Relationship Id="rId5" Type="http://schemas.openxmlformats.org/officeDocument/2006/relationships/image" Target="../media/image14.png"/><Relationship Id="rId6" Type="http://schemas.microsoft.com/office/2007/relationships/hdphoto" Target="../media/hdphoto2.wdp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4524" y="454637"/>
            <a:ext cx="3630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953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solidFill>
                  <a:srgbClr val="000000"/>
                </a:solidFill>
              </a:rPr>
              <a:t>Електричні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</a:rPr>
              <a:t>конвектори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ZANUSSI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4527" y="4892641"/>
            <a:ext cx="3543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953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</a:rPr>
              <a:t>УСПІШНІ ПРОДАЖІ </a:t>
            </a:r>
            <a:r>
              <a:rPr lang="en-US" sz="1600" dirty="0" smtClean="0">
                <a:solidFill>
                  <a:srgbClr val="000000"/>
                </a:solidFill>
              </a:rPr>
              <a:t>ZANUSSI</a:t>
            </a:r>
            <a:r>
              <a:rPr lang="ru-RU" sz="1600" dirty="0" smtClean="0">
                <a:solidFill>
                  <a:srgbClr val="000000"/>
                </a:solidFill>
              </a:rPr>
              <a:t>? ЛЕГКО.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6" name="Text Box 15"/>
          <p:cNvSpPr txBox="1">
            <a:spLocks noChangeArrowheads="1"/>
          </p:cNvSpPr>
          <p:nvPr/>
        </p:nvSpPr>
        <p:spPr bwMode="auto">
          <a:xfrm>
            <a:off x="5508104" y="0"/>
            <a:ext cx="3635896" cy="6858000"/>
          </a:xfrm>
          <a:prstGeom prst="rect">
            <a:avLst/>
          </a:prstGeom>
          <a:solidFill>
            <a:srgbClr val="F9D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86" tIns="41993" rIns="83986" bIns="41993" anchor="ctr"/>
          <a:lstStyle>
            <a:lvl1pPr defTabSz="454025">
              <a:spcBef>
                <a:spcPts val="738"/>
              </a:spcBef>
              <a:buFont typeface="Arial" pitchFamily="34" charset="0"/>
              <a:defRPr sz="1300">
                <a:solidFill>
                  <a:srgbClr val="6C6C6C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defTabSz="454025">
              <a:spcBef>
                <a:spcPts val="738"/>
              </a:spcBef>
              <a:buFont typeface="Arial" pitchFamily="34" charset="0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2pPr>
            <a:lvl3pPr marL="1143000" indent="-228600" defTabSz="454025">
              <a:spcBef>
                <a:spcPts val="738"/>
              </a:spcBef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3pPr>
            <a:lvl4pPr marL="1600200" indent="-228600" defTabSz="454025">
              <a:spcBef>
                <a:spcPts val="738"/>
              </a:spcBef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4pPr>
            <a:lvl5pPr marL="2057400" indent="-228600" defTabSz="454025">
              <a:spcBef>
                <a:spcPts val="738"/>
              </a:spcBef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5pPr>
            <a:lvl6pPr marL="25146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6pPr>
            <a:lvl7pPr marL="29718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7pPr>
            <a:lvl8pPr marL="34290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8pPr>
            <a:lvl9pPr marL="38862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sz="1800" b="1" dirty="0" smtClean="0">
                <a:solidFill>
                  <a:srgbClr val="373737"/>
                </a:solidFill>
              </a:rPr>
              <a:t> </a:t>
            </a:r>
            <a:endParaRPr lang="ru-RU" altLang="ru-RU" sz="1800" b="1" dirty="0" smtClean="0">
              <a:solidFill>
                <a:srgbClr val="373737"/>
              </a:solidFill>
            </a:endParaRPr>
          </a:p>
          <a:p>
            <a:pPr>
              <a:spcBef>
                <a:spcPct val="0"/>
              </a:spcBef>
            </a:pPr>
            <a:endParaRPr lang="ru-RU" altLang="ru-RU" sz="1800" b="1" dirty="0" smtClean="0">
              <a:solidFill>
                <a:srgbClr val="373737"/>
              </a:solidFill>
            </a:endParaRPr>
          </a:p>
          <a:p>
            <a:pPr>
              <a:spcBef>
                <a:spcPct val="0"/>
              </a:spcBef>
            </a:pPr>
            <a:endParaRPr lang="ru-RU" altLang="ru-RU" sz="1800" b="1" dirty="0" smtClean="0">
              <a:solidFill>
                <a:srgbClr val="373737"/>
              </a:solidFill>
            </a:endParaRPr>
          </a:p>
          <a:p>
            <a:pPr>
              <a:spcBef>
                <a:spcPct val="0"/>
              </a:spcBef>
            </a:pPr>
            <a:endParaRPr lang="ru-RU" altLang="ru-RU" sz="1800" b="1" dirty="0" smtClean="0">
              <a:solidFill>
                <a:srgbClr val="373737"/>
              </a:solidFill>
            </a:endParaRPr>
          </a:p>
          <a:p>
            <a:pPr>
              <a:spcBef>
                <a:spcPct val="0"/>
              </a:spcBef>
            </a:pPr>
            <a:endParaRPr lang="ru-RU" altLang="ru-RU" sz="1800" b="1" dirty="0" smtClean="0">
              <a:solidFill>
                <a:srgbClr val="373737"/>
              </a:solidFill>
            </a:endParaRPr>
          </a:p>
          <a:p>
            <a:pPr>
              <a:spcBef>
                <a:spcPct val="0"/>
              </a:spcBef>
            </a:pPr>
            <a:endParaRPr lang="ru-RU" altLang="ru-RU" sz="2400" b="1" dirty="0" smtClean="0">
              <a:solidFill>
                <a:srgbClr val="373737"/>
              </a:solidFill>
            </a:endParaRPr>
          </a:p>
          <a:p>
            <a:pPr>
              <a:spcBef>
                <a:spcPct val="0"/>
              </a:spcBef>
            </a:pPr>
            <a:endParaRPr lang="ru-RU" altLang="ru-RU" sz="2400" b="1" dirty="0" smtClean="0">
              <a:solidFill>
                <a:srgbClr val="373737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3737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altLang="ru-RU" sz="3600" b="1" dirty="0" smtClean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Перша </a:t>
            </a:r>
            <a:r>
              <a:rPr lang="ru-RU" altLang="ru-RU" sz="3600" b="1" dirty="0" err="1" smtClean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ціна</a:t>
            </a:r>
            <a:endParaRPr lang="ru-RU" altLang="ru-RU" sz="3600" b="1" dirty="0" smtClean="0">
              <a:solidFill>
                <a:srgbClr val="000000"/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ru-RU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altLang="ru-RU" sz="36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серед</a:t>
            </a:r>
            <a:r>
              <a:rPr lang="ru-RU" altLang="ru-RU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36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брендів</a:t>
            </a:r>
            <a:r>
              <a:rPr lang="ru-RU" altLang="ru-RU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ru-RU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altLang="ru-RU" sz="36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категорії</a:t>
            </a:r>
            <a:r>
              <a:rPr lang="ru-RU" altLang="ru-RU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«</a:t>
            </a:r>
            <a:r>
              <a:rPr lang="en-US" altLang="ru-RU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ru-RU" altLang="ru-RU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</a:p>
          <a:p>
            <a:pPr>
              <a:spcBef>
                <a:spcPct val="0"/>
              </a:spcBef>
            </a:pPr>
            <a:endParaRPr lang="ru-RU" altLang="ru-RU" sz="28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ru-RU" altLang="ru-RU" sz="1600" b="1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ru-RU" altLang="ru-RU" sz="1800" b="1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8104" y="0"/>
            <a:ext cx="3635896" cy="18764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6" y="0"/>
            <a:ext cx="187672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868144" y="-171400"/>
            <a:ext cx="2664296" cy="223224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86" tIns="41993" rIns="83986" bIns="41993" anchor="ctr"/>
          <a:lstStyle>
            <a:lvl1pPr defTabSz="454025">
              <a:spcBef>
                <a:spcPts val="738"/>
              </a:spcBef>
              <a:buFont typeface="Arial" pitchFamily="34" charset="0"/>
              <a:defRPr sz="1300">
                <a:solidFill>
                  <a:srgbClr val="6C6C6C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defTabSz="454025">
              <a:spcBef>
                <a:spcPts val="738"/>
              </a:spcBef>
              <a:buFont typeface="Arial" pitchFamily="34" charset="0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2pPr>
            <a:lvl3pPr marL="1143000" indent="-228600" defTabSz="454025">
              <a:spcBef>
                <a:spcPts val="738"/>
              </a:spcBef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3pPr>
            <a:lvl4pPr marL="1600200" indent="-228600" defTabSz="454025">
              <a:spcBef>
                <a:spcPts val="738"/>
              </a:spcBef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4pPr>
            <a:lvl5pPr marL="2057400" indent="-228600" defTabSz="454025">
              <a:spcBef>
                <a:spcPts val="738"/>
              </a:spcBef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5pPr>
            <a:lvl6pPr marL="25146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6pPr>
            <a:lvl7pPr marL="29718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7pPr>
            <a:lvl8pPr marL="34290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8pPr>
            <a:lvl9pPr marL="38862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9DD00"/>
                </a:solidFill>
              </a:rPr>
              <a:t>ЗАВЖДИ КЕРУВАТИ КЛІМАТОМ?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FFFF"/>
                </a:solidFill>
              </a:rPr>
              <a:t>ЛЕГКО</a:t>
            </a:r>
            <a:endParaRPr lang="ru-RU" altLang="ru-RU" sz="2800" b="1" dirty="0">
              <a:solidFill>
                <a:srgbClr val="FFFFFF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105223" y="116632"/>
            <a:ext cx="4194969" cy="600075"/>
          </a:xfrm>
          <a:prstGeom prst="rect">
            <a:avLst/>
          </a:prstGeom>
          <a:noFill/>
          <a:ln>
            <a:noFill/>
          </a:ln>
          <a:extLst/>
        </p:spPr>
        <p:txBody>
          <a:bodyPr lIns="83986" tIns="41993" rIns="83986" bIns="41993" anchor="ctr"/>
          <a:lstStyle>
            <a:lvl1pPr defTabSz="454025">
              <a:spcBef>
                <a:spcPts val="738"/>
              </a:spcBef>
              <a:buFont typeface="Arial" pitchFamily="34" charset="0"/>
              <a:defRPr sz="1300">
                <a:solidFill>
                  <a:srgbClr val="6C6C6C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defTabSz="454025">
              <a:spcBef>
                <a:spcPts val="738"/>
              </a:spcBef>
              <a:buFont typeface="Arial" pitchFamily="34" charset="0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2pPr>
            <a:lvl3pPr marL="1143000" indent="-228600" defTabSz="454025">
              <a:spcBef>
                <a:spcPts val="738"/>
              </a:spcBef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3pPr>
            <a:lvl4pPr marL="1600200" indent="-228600" defTabSz="454025">
              <a:spcBef>
                <a:spcPts val="738"/>
              </a:spcBef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4pPr>
            <a:lvl5pPr marL="2057400" indent="-228600" defTabSz="454025">
              <a:spcBef>
                <a:spcPts val="738"/>
              </a:spcBef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5pPr>
            <a:lvl6pPr marL="25146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6pPr>
            <a:lvl7pPr marL="29718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7pPr>
            <a:lvl8pPr marL="34290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8pPr>
            <a:lvl9pPr marL="38862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Forte </a:t>
            </a:r>
            <a:r>
              <a:rPr lang="en-US" altLang="ru-RU" sz="36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altLang="ru-RU" sz="36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altLang="ru-RU" sz="36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lore</a:t>
            </a:r>
            <a:r>
              <a:rPr lang="en-US" altLang="ru-RU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2.0</a:t>
            </a:r>
            <a:endParaRPr lang="ru-RU" altLang="ru-RU" sz="3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5508104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3116" y="1876421"/>
            <a:ext cx="9140884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953784"/>
            <a:ext cx="4968552" cy="490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80268" y="1023377"/>
            <a:ext cx="3183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Новинка </a:t>
            </a:r>
            <a:r>
              <a:rPr lang="ru-RU" alt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сезону </a:t>
            </a:r>
            <a:r>
              <a:rPr lang="ru-RU" alt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2015-2016 </a:t>
            </a:r>
          </a:p>
        </p:txBody>
      </p:sp>
    </p:spTree>
    <p:extLst>
      <p:ext uri="{BB962C8B-B14F-4D97-AF65-F5344CB8AC3E}">
        <p14:creationId xmlns:p14="http://schemas.microsoft.com/office/powerpoint/2010/main" val="42951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41"/>
          <p:cNvSpPr>
            <a:spLocks noChangeShapeType="1"/>
          </p:cNvSpPr>
          <p:nvPr/>
        </p:nvSpPr>
        <p:spPr bwMode="auto">
          <a:xfrm flipV="1">
            <a:off x="5508104" y="0"/>
            <a:ext cx="0" cy="685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161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800029" y="-27384"/>
            <a:ext cx="4194969" cy="600075"/>
          </a:xfrm>
          <a:prstGeom prst="rect">
            <a:avLst/>
          </a:prstGeom>
          <a:noFill/>
          <a:ln>
            <a:noFill/>
          </a:ln>
          <a:extLst/>
        </p:spPr>
        <p:txBody>
          <a:bodyPr lIns="83986" tIns="41993" rIns="83986" bIns="41993" anchor="ctr"/>
          <a:lstStyle>
            <a:lvl1pPr defTabSz="454025">
              <a:spcBef>
                <a:spcPts val="738"/>
              </a:spcBef>
              <a:buFont typeface="Arial" pitchFamily="34" charset="0"/>
              <a:defRPr sz="1300">
                <a:solidFill>
                  <a:srgbClr val="6C6C6C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defTabSz="454025">
              <a:spcBef>
                <a:spcPts val="738"/>
              </a:spcBef>
              <a:buFont typeface="Arial" pitchFamily="34" charset="0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2pPr>
            <a:lvl3pPr marL="1143000" indent="-228600" defTabSz="454025">
              <a:spcBef>
                <a:spcPts val="738"/>
              </a:spcBef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3pPr>
            <a:lvl4pPr marL="1600200" indent="-228600" defTabSz="454025">
              <a:spcBef>
                <a:spcPts val="738"/>
              </a:spcBef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4pPr>
            <a:lvl5pPr marL="2057400" indent="-228600" defTabSz="454025">
              <a:spcBef>
                <a:spcPts val="738"/>
              </a:spcBef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5pPr>
            <a:lvl6pPr marL="25146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6pPr>
            <a:lvl7pPr marL="29718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7pPr>
            <a:lvl8pPr marL="34290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8pPr>
            <a:lvl9pPr marL="38862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3200" b="1" dirty="0" smtClean="0">
                <a:solidFill>
                  <a:prstClr val="black"/>
                </a:solidFill>
              </a:rPr>
              <a:t>Forte </a:t>
            </a:r>
            <a:r>
              <a:rPr lang="en-US" altLang="ru-RU" sz="3200" b="1" dirty="0" err="1" smtClean="0">
                <a:solidFill>
                  <a:prstClr val="black"/>
                </a:solidFill>
              </a:rPr>
              <a:t>Calore</a:t>
            </a:r>
            <a:r>
              <a:rPr lang="en-US" altLang="ru-RU" sz="3200" b="1" dirty="0" smtClean="0">
                <a:solidFill>
                  <a:prstClr val="black"/>
                </a:solidFill>
              </a:rPr>
              <a:t> 2.0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15773"/>
            <a:ext cx="5476053" cy="376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0047" y="5980579"/>
            <a:ext cx="15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ZCH/C-1500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ER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047" y="6330313"/>
            <a:ext cx="15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ZCH/C-2000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ER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77500" y="593500"/>
            <a:ext cx="2452018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40" b="1" dirty="0" smtClean="0">
                <a:solidFill>
                  <a:prstClr val="black"/>
                </a:solidFill>
              </a:rPr>
              <a:t>ЕЛЕКТРОНЕ УПРАВЛІННЯ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08" r="6958"/>
          <a:stretch/>
        </p:blipFill>
        <p:spPr bwMode="auto">
          <a:xfrm>
            <a:off x="3779912" y="2710011"/>
            <a:ext cx="1491653" cy="1214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8238" y="4584"/>
            <a:ext cx="3642274" cy="6858000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2687275"/>
            <a:ext cx="787858" cy="148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41"/>
          <p:cNvSpPr>
            <a:spLocks noChangeShapeType="1"/>
          </p:cNvSpPr>
          <p:nvPr/>
        </p:nvSpPr>
        <p:spPr bwMode="auto">
          <a:xfrm flipV="1">
            <a:off x="5508104" y="0"/>
            <a:ext cx="0" cy="685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27"/>
            <a:ext cx="1619672" cy="161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800029" y="44624"/>
            <a:ext cx="4194969" cy="600075"/>
          </a:xfrm>
          <a:prstGeom prst="rect">
            <a:avLst/>
          </a:prstGeom>
          <a:noFill/>
          <a:ln>
            <a:noFill/>
          </a:ln>
          <a:extLst/>
        </p:spPr>
        <p:txBody>
          <a:bodyPr lIns="83986" tIns="41993" rIns="83986" bIns="41993" anchor="ctr"/>
          <a:lstStyle>
            <a:lvl1pPr defTabSz="454025">
              <a:spcBef>
                <a:spcPts val="738"/>
              </a:spcBef>
              <a:buFont typeface="Arial" pitchFamily="34" charset="0"/>
              <a:defRPr sz="1300">
                <a:solidFill>
                  <a:srgbClr val="6C6C6C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defTabSz="454025">
              <a:spcBef>
                <a:spcPts val="738"/>
              </a:spcBef>
              <a:buFont typeface="Arial" pitchFamily="34" charset="0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2pPr>
            <a:lvl3pPr marL="1143000" indent="-228600" defTabSz="454025">
              <a:spcBef>
                <a:spcPts val="738"/>
              </a:spcBef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3pPr>
            <a:lvl4pPr marL="1600200" indent="-228600" defTabSz="454025">
              <a:spcBef>
                <a:spcPts val="738"/>
              </a:spcBef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4pPr>
            <a:lvl5pPr marL="2057400" indent="-228600" defTabSz="454025">
              <a:spcBef>
                <a:spcPts val="738"/>
              </a:spcBef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5pPr>
            <a:lvl6pPr marL="25146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6pPr>
            <a:lvl7pPr marL="29718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7pPr>
            <a:lvl8pPr marL="34290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8pPr>
            <a:lvl9pPr marL="38862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3200" b="1" dirty="0" smtClean="0">
                <a:solidFill>
                  <a:prstClr val="black"/>
                </a:solidFill>
              </a:rPr>
              <a:t>Forte </a:t>
            </a:r>
            <a:r>
              <a:rPr lang="en-US" altLang="ru-RU" sz="3200" b="1" dirty="0" err="1" smtClean="0">
                <a:solidFill>
                  <a:prstClr val="black"/>
                </a:solidFill>
              </a:rPr>
              <a:t>Calore</a:t>
            </a:r>
            <a:r>
              <a:rPr lang="en-US" altLang="ru-RU" sz="3200" b="1" dirty="0" smtClean="0">
                <a:solidFill>
                  <a:prstClr val="black"/>
                </a:solidFill>
              </a:rPr>
              <a:t> 2.0</a:t>
            </a:r>
            <a:endParaRPr lang="ru-RU" altLang="ru-RU" sz="3200" b="1" dirty="0" smtClean="0">
              <a:solidFill>
                <a:prstClr val="black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448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760" y="5805264"/>
            <a:ext cx="1848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ZCH/C-1500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MR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48" y="6125234"/>
            <a:ext cx="1848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ZCH/C-2000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MR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6886" y="648558"/>
            <a:ext cx="2479846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40" b="1" dirty="0" smtClean="0">
                <a:solidFill>
                  <a:prstClr val="black"/>
                </a:solidFill>
              </a:rPr>
              <a:t>МЕХАНІЧНЕ УПРАВЛІННЯ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44" r="7773"/>
          <a:stretch/>
        </p:blipFill>
        <p:spPr bwMode="auto">
          <a:xfrm>
            <a:off x="3707904" y="2507989"/>
            <a:ext cx="1492370" cy="1021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8976" y="0"/>
            <a:ext cx="3600400" cy="6858000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16" y="2820984"/>
            <a:ext cx="743848" cy="141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73341" y="116632"/>
            <a:ext cx="6072020" cy="1080120"/>
          </a:xfrm>
          <a:prstGeom prst="rect">
            <a:avLst/>
          </a:prstGeom>
          <a:noFill/>
          <a:ln>
            <a:noFill/>
          </a:ln>
          <a:extLst/>
        </p:spPr>
        <p:txBody>
          <a:bodyPr lIns="83986" tIns="41993" rIns="83986" bIns="41993" anchor="ctr"/>
          <a:lstStyle>
            <a:lvl1pPr defTabSz="454025">
              <a:spcBef>
                <a:spcPts val="738"/>
              </a:spcBef>
              <a:buFont typeface="Arial" pitchFamily="34" charset="0"/>
              <a:defRPr sz="1300">
                <a:solidFill>
                  <a:srgbClr val="6C6C6C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defTabSz="454025">
              <a:spcBef>
                <a:spcPts val="738"/>
              </a:spcBef>
              <a:buFont typeface="Arial" pitchFamily="34" charset="0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2pPr>
            <a:lvl3pPr marL="1143000" indent="-228600" defTabSz="454025">
              <a:spcBef>
                <a:spcPts val="738"/>
              </a:spcBef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3pPr>
            <a:lvl4pPr marL="1600200" indent="-228600" defTabSz="454025">
              <a:spcBef>
                <a:spcPts val="738"/>
              </a:spcBef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4pPr>
            <a:lvl5pPr marL="2057400" indent="-228600" defTabSz="454025">
              <a:spcBef>
                <a:spcPts val="738"/>
              </a:spcBef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5pPr>
            <a:lvl6pPr marL="25146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6pPr>
            <a:lvl7pPr marL="29718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7pPr>
            <a:lvl8pPr marL="34290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8pPr>
            <a:lvl9pPr marL="38862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9pPr>
          </a:lstStyle>
          <a:p>
            <a:pPr marL="342900" indent="-342900">
              <a:spcBef>
                <a:spcPct val="0"/>
              </a:spcBef>
              <a:buFont typeface="Arial" charset="0"/>
              <a:buChar char="•"/>
            </a:pPr>
            <a:r>
              <a:rPr lang="ru-RU" altLang="ru-RU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Впізнаваємий</a:t>
            </a:r>
            <a:r>
              <a:rPr lang="ru-RU" altLang="ru-RU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італійський</a:t>
            </a:r>
            <a:r>
              <a:rPr lang="ru-RU" altLang="ru-RU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стиль</a:t>
            </a:r>
          </a:p>
          <a:p>
            <a:pPr marL="342900" indent="-342900">
              <a:spcBef>
                <a:spcPct val="0"/>
              </a:spcBef>
              <a:buFont typeface="Arial" charset="0"/>
              <a:buChar char="•"/>
            </a:pPr>
            <a:r>
              <a:rPr lang="ru-RU" altLang="ru-RU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Привабливий</a:t>
            </a:r>
            <a:r>
              <a:rPr lang="ru-RU" altLang="ru-RU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дизайн</a:t>
            </a:r>
          </a:p>
          <a:p>
            <a:pPr marL="342900" indent="-342900">
              <a:spcBef>
                <a:spcPct val="0"/>
              </a:spcBef>
              <a:buFont typeface="Arial" charset="0"/>
              <a:buChar char="•"/>
            </a:pPr>
            <a:r>
              <a:rPr lang="ru-RU" altLang="ru-RU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Функціональний</a:t>
            </a:r>
            <a:endParaRPr lang="ru-RU" altLang="ru-RU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5354"/>
            <a:ext cx="2915817" cy="294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2379" y="1925355"/>
            <a:ext cx="3251238" cy="294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715"/>
          <a:stretch/>
        </p:blipFill>
        <p:spPr bwMode="auto">
          <a:xfrm>
            <a:off x="6194156" y="0"/>
            <a:ext cx="2949844" cy="40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4156" y="4343366"/>
            <a:ext cx="2949844" cy="251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444208" y="5244577"/>
            <a:ext cx="2520280" cy="1064743"/>
          </a:xfrm>
          <a:prstGeom prst="rect">
            <a:avLst/>
          </a:prstGeom>
          <a:noFill/>
          <a:ln>
            <a:noFill/>
          </a:ln>
          <a:extLst/>
        </p:spPr>
        <p:txBody>
          <a:bodyPr lIns="83986" tIns="41993" rIns="83986" bIns="41993" anchor="ctr"/>
          <a:lstStyle>
            <a:lvl1pPr defTabSz="454025">
              <a:spcBef>
                <a:spcPts val="738"/>
              </a:spcBef>
              <a:buFont typeface="Arial" pitchFamily="34" charset="0"/>
              <a:defRPr sz="1300">
                <a:solidFill>
                  <a:srgbClr val="6C6C6C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defTabSz="454025">
              <a:spcBef>
                <a:spcPts val="738"/>
              </a:spcBef>
              <a:buFont typeface="Arial" pitchFamily="34" charset="0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2pPr>
            <a:lvl3pPr marL="1143000" indent="-228600" defTabSz="454025">
              <a:spcBef>
                <a:spcPts val="738"/>
              </a:spcBef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3pPr>
            <a:lvl4pPr marL="1600200" indent="-228600" defTabSz="454025">
              <a:spcBef>
                <a:spcPts val="738"/>
              </a:spcBef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4pPr>
            <a:lvl5pPr marL="2057400" indent="-228600" defTabSz="454025">
              <a:spcBef>
                <a:spcPts val="738"/>
              </a:spcBef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5pPr>
            <a:lvl6pPr marL="25146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6pPr>
            <a:lvl7pPr marL="29718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7pPr>
            <a:lvl8pPr marL="34290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8pPr>
            <a:lvl9pPr marL="3886200" indent="-228600" defTabSz="454025" eaLnBrk="0" fontAlgn="base" hangingPunct="0">
              <a:spcBef>
                <a:spcPts val="738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rgbClr val="6C6C6C"/>
                </a:solidFill>
                <a:latin typeface="Tahoma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РРЦ 1</a:t>
            </a:r>
            <a:r>
              <a:rPr lang="en-US" alt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,5</a:t>
            </a:r>
            <a:r>
              <a:rPr lang="ru-RU" alt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кВт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Механіка</a:t>
            </a:r>
            <a:r>
              <a:rPr lang="ru-RU" alt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ru-R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ru-RU" altLang="ru-R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en-US" altLang="ru-R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$</a:t>
            </a:r>
            <a:endParaRPr lang="en-US" altLang="ru-RU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Електроника</a:t>
            </a:r>
            <a:r>
              <a:rPr lang="en-US" alt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ru-R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ru-RU" altLang="ru-R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en-US" altLang="ru-R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$</a:t>
            </a:r>
            <a:endParaRPr lang="ru-RU" altLang="ru-RU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1" y="5067585"/>
            <a:ext cx="6191851" cy="1790415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152" y="3974294"/>
            <a:ext cx="2949848" cy="51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4_Office Theme 1">
      <a:dk1>
        <a:srgbClr val="373737"/>
      </a:dk1>
      <a:lt1>
        <a:srgbClr val="FFFFFF"/>
      </a:lt1>
      <a:dk2>
        <a:srgbClr val="FCE071"/>
      </a:dk2>
      <a:lt2>
        <a:srgbClr val="000000"/>
      </a:lt2>
      <a:accent1>
        <a:srgbClr val="FACD19"/>
      </a:accent1>
      <a:accent2>
        <a:srgbClr val="FDEBA3"/>
      </a:accent2>
      <a:accent3>
        <a:srgbClr val="FFFFFF"/>
      </a:accent3>
      <a:accent4>
        <a:srgbClr val="2D2D2D"/>
      </a:accent4>
      <a:accent5>
        <a:srgbClr val="FCE3AB"/>
      </a:accent5>
      <a:accent6>
        <a:srgbClr val="E5D593"/>
      </a:accent6>
      <a:hlink>
        <a:srgbClr val="373737"/>
      </a:hlink>
      <a:folHlink>
        <a:srgbClr val="373737"/>
      </a:folHlink>
    </a:clrScheme>
    <a:fontScheme name="4_Office 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Office Theme 1">
        <a:dk1>
          <a:srgbClr val="373737"/>
        </a:dk1>
        <a:lt1>
          <a:srgbClr val="FFFFFF"/>
        </a:lt1>
        <a:dk2>
          <a:srgbClr val="FCE071"/>
        </a:dk2>
        <a:lt2>
          <a:srgbClr val="000000"/>
        </a:lt2>
        <a:accent1>
          <a:srgbClr val="FACD19"/>
        </a:accent1>
        <a:accent2>
          <a:srgbClr val="FDEBA3"/>
        </a:accent2>
        <a:accent3>
          <a:srgbClr val="FFFFFF"/>
        </a:accent3>
        <a:accent4>
          <a:srgbClr val="2D2D2D"/>
        </a:accent4>
        <a:accent5>
          <a:srgbClr val="FCE3AB"/>
        </a:accent5>
        <a:accent6>
          <a:srgbClr val="E5D593"/>
        </a:accent6>
        <a:hlink>
          <a:srgbClr val="373737"/>
        </a:hlink>
        <a:folHlink>
          <a:srgbClr val="3737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Office Theme">
  <a:themeElements>
    <a:clrScheme name="Custom 78">
      <a:dk1>
        <a:srgbClr val="373737"/>
      </a:dk1>
      <a:lt1>
        <a:srgbClr val="FFFFFF"/>
      </a:lt1>
      <a:dk2>
        <a:srgbClr val="FCE071"/>
      </a:dk2>
      <a:lt2>
        <a:srgbClr val="000000"/>
      </a:lt2>
      <a:accent1>
        <a:srgbClr val="FACD19"/>
      </a:accent1>
      <a:accent2>
        <a:srgbClr val="C0A875"/>
      </a:accent2>
      <a:accent3>
        <a:srgbClr val="6F4C22"/>
      </a:accent3>
      <a:accent4>
        <a:srgbClr val="6C6C6C"/>
      </a:accent4>
      <a:accent5>
        <a:srgbClr val="C7C7C7"/>
      </a:accent5>
      <a:accent6>
        <a:srgbClr val="F9F6F1"/>
      </a:accent6>
      <a:hlink>
        <a:srgbClr val="373737"/>
      </a:hlink>
      <a:folHlink>
        <a:srgbClr val="373737"/>
      </a:folHlink>
    </a:clrScheme>
    <a:fontScheme name="7_Office Theme">
      <a:majorFont>
        <a:latin typeface="Tahoma"/>
        <a:ea typeface="Geneva"/>
        <a:cs typeface="Geneva"/>
      </a:majorFont>
      <a:minorFont>
        <a:latin typeface="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57</Words>
  <Application>Microsoft Macintosh PowerPoint</Application>
  <PresentationFormat>Экран (4:3)</PresentationFormat>
  <Paragraphs>31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Calibri</vt:lpstr>
      <vt:lpstr>Geneva</vt:lpstr>
      <vt:lpstr>Lucida Grande</vt:lpstr>
      <vt:lpstr>MS PGothic</vt:lpstr>
      <vt:lpstr>Tahoma</vt:lpstr>
      <vt:lpstr>Тема Office</vt:lpstr>
      <vt:lpstr>4_Office Theme</vt:lpstr>
      <vt:lpstr>7_Office Theme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cp:lastModifiedBy>пользователь Microsoft Office</cp:lastModifiedBy>
  <cp:revision>13</cp:revision>
  <dcterms:created xsi:type="dcterms:W3CDTF">2015-07-08T16:16:11Z</dcterms:created>
  <dcterms:modified xsi:type="dcterms:W3CDTF">2016-08-17T14:33:17Z</dcterms:modified>
  <cp:category/>
</cp:coreProperties>
</file>